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Lusitan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3840">
          <p15:clr>
            <a:srgbClr val="A4A3A4"/>
          </p15:clr>
        </p15:guide>
      </p15:sldGuideLst>
    </p:ext>
    <p:ext uri="GoogleSlidesCustomDataVersion2">
      <go:slidesCustomData xmlns:go="http://customooxmlschemas.google.com/" r:id="rId28" roundtripDataSignature="AMtx7mhuAaPffhcMdKBMb9jjgUiVjpM+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usitana-regular.fntdata"/><Relationship Id="rId25" Type="http://schemas.openxmlformats.org/officeDocument/2006/relationships/slide" Target="slides/slide20.xml"/><Relationship Id="rId28" Type="http://customschemas.google.com/relationships/presentationmetadata" Target="metadata"/><Relationship Id="rId27" Type="http://schemas.openxmlformats.org/officeDocument/2006/relationships/font" Target="fonts/Lusitan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Yearly</a:t>
            </a:r>
            <a:endParaRPr/>
          </a:p>
        </p:txBody>
      </p:sp>
      <p:sp>
        <p:nvSpPr>
          <p:cNvPr id="247" name="Google Shape;24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0decddc8f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a0decddc8f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34b0fb76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34b0fb76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2a34b0fb76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Scatter plot with line of best fit</a:t>
            </a:r>
            <a:endParaRPr/>
          </a:p>
          <a:p>
            <a:pPr indent="0" lvl="0" marL="0" marR="0" rtl="0" algn="l">
              <a:lnSpc>
                <a:spcPct val="100000"/>
              </a:lnSpc>
              <a:spcBef>
                <a:spcPts val="0"/>
              </a:spcBef>
              <a:spcAft>
                <a:spcPts val="0"/>
              </a:spcAft>
              <a:buClr>
                <a:schemeClr val="dk1"/>
              </a:buClr>
              <a:buSzPts val="1200"/>
              <a:buFont typeface="Calibri"/>
              <a:buNone/>
            </a:pPr>
            <a:r>
              <a:rPr lang="en-US"/>
              <a:t>*NEEDS A SIGNIFICANCE SCORE, x-axis should be average precipitation, y-axis should plot the meat production*</a:t>
            </a:r>
            <a:endParaRPr/>
          </a:p>
        </p:txBody>
      </p:sp>
      <p:sp>
        <p:nvSpPr>
          <p:cNvPr id="275" name="Google Shape;27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2d666801a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2d666801a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2a2d666801a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*NEEDS A SIGNIFICANCE SCORE, x-axis should be average temp as expressed in +/- average, y-axis should plot the total cow products produced in $*</a:t>
            </a:r>
            <a:endParaRPr/>
          </a:p>
        </p:txBody>
      </p:sp>
      <p:sp>
        <p:nvSpPr>
          <p:cNvPr id="301" name="Google Shape;30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311" name="Google Shape;31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34c4b736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323" name="Google Shape;323;g2a34c4b736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a2685e1f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a2685e1f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2685e1fa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2a2685e1fa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0decddc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2a0decddc8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Created by: Priya, Elizabeth, Lori</a:t>
            </a:r>
            <a:endParaRPr/>
          </a:p>
        </p:txBody>
      </p:sp>
      <p:sp>
        <p:nvSpPr>
          <p:cNvPr id="197" name="Google Shape;197;g2a0decddc8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*SHOULD BE CHRONOLOGICAL*</a:t>
            </a:r>
            <a:endParaRPr/>
          </a:p>
        </p:txBody>
      </p:sp>
      <p:sp>
        <p:nvSpPr>
          <p:cNvPr id="208" name="Google Shape;20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yearly</a:t>
            </a:r>
            <a:endParaRPr/>
          </a:p>
        </p:txBody>
      </p:sp>
      <p:sp>
        <p:nvSpPr>
          <p:cNvPr id="237" name="Google Shape;23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5" name="Shape 15"/>
        <p:cNvGrpSpPr/>
        <p:nvPr/>
      </p:nvGrpSpPr>
      <p:grpSpPr>
        <a:xfrm>
          <a:off x="0" y="0"/>
          <a:ext cx="0" cy="0"/>
          <a:chOff x="0" y="0"/>
          <a:chExt cx="0" cy="0"/>
        </a:xfrm>
      </p:grpSpPr>
      <p:sp>
        <p:nvSpPr>
          <p:cNvPr id="16" name="Google Shape;16;p1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18"/>
          <p:cNvSpPr/>
          <p:nvPr/>
        </p:nvSpPr>
        <p:spPr>
          <a:xfrm>
            <a:off x="1775" y="0"/>
            <a:ext cx="4386195"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18"/>
          <p:cNvSpPr txBox="1"/>
          <p:nvPr>
            <p:ph type="ctrTitle"/>
          </p:nvPr>
        </p:nvSpPr>
        <p:spPr>
          <a:xfrm>
            <a:off x="684361" y="428903"/>
            <a:ext cx="3071005" cy="305139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0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8"/>
          <p:cNvSpPr txBox="1"/>
          <p:nvPr>
            <p:ph idx="1" type="subTitle"/>
          </p:nvPr>
        </p:nvSpPr>
        <p:spPr>
          <a:xfrm>
            <a:off x="744876" y="5116529"/>
            <a:ext cx="2948684" cy="955497"/>
          </a:xfrm>
          <a:prstGeom prst="rect">
            <a:avLst/>
          </a:prstGeom>
          <a:noFill/>
          <a:ln>
            <a:noFill/>
          </a:ln>
        </p:spPr>
        <p:txBody>
          <a:bodyPr anchorCtr="0" anchor="t" bIns="45700" lIns="91425" spcFirstLastPara="1" rIns="91425" wrap="square" tIns="45700">
            <a:normAutofit/>
          </a:bodyPr>
          <a:lstStyle>
            <a:lvl1pPr lvl="0" algn="ctr">
              <a:lnSpc>
                <a:spcPct val="150000"/>
              </a:lnSpc>
              <a:spcBef>
                <a:spcPts val="1000"/>
              </a:spcBef>
              <a:spcAft>
                <a:spcPts val="0"/>
              </a:spcAft>
              <a:buClr>
                <a:schemeClr val="lt2"/>
              </a:buClr>
              <a:buSzPts val="1280"/>
              <a:buNone/>
              <a:defRPr sz="1600" cap="none">
                <a:solidFill>
                  <a:schemeClr val="lt2"/>
                </a:solidFill>
              </a:defRPr>
            </a:lvl1pPr>
            <a:lvl2pPr lvl="1" algn="l">
              <a:lnSpc>
                <a:spcPct val="120000"/>
              </a:lnSpc>
              <a:spcBef>
                <a:spcPts val="500"/>
              </a:spcBef>
              <a:spcAft>
                <a:spcPts val="0"/>
              </a:spcAft>
              <a:buClr>
                <a:schemeClr val="lt2"/>
              </a:buClr>
              <a:buSzPts val="1800"/>
              <a:buNone/>
              <a:defRPr/>
            </a:lvl2pPr>
            <a:lvl3pPr lvl="2" algn="l">
              <a:lnSpc>
                <a:spcPct val="120000"/>
              </a:lnSpc>
              <a:spcBef>
                <a:spcPts val="500"/>
              </a:spcBef>
              <a:spcAft>
                <a:spcPts val="0"/>
              </a:spcAft>
              <a:buClr>
                <a:schemeClr val="lt2"/>
              </a:buClr>
              <a:buSzPts val="1800"/>
              <a:buChar char="•"/>
              <a:defRPr/>
            </a:lvl3pPr>
            <a:lvl4pPr lvl="3" algn="l">
              <a:lnSpc>
                <a:spcPct val="120000"/>
              </a:lnSpc>
              <a:spcBef>
                <a:spcPts val="500"/>
              </a:spcBef>
              <a:spcAft>
                <a:spcPts val="0"/>
              </a:spcAft>
              <a:buClr>
                <a:schemeClr val="lt2"/>
              </a:buClr>
              <a:buSzPts val="1800"/>
              <a:buNone/>
              <a:defRPr/>
            </a:lvl4pPr>
            <a:lvl5pPr lvl="4" algn="l">
              <a:lnSpc>
                <a:spcPct val="120000"/>
              </a:lnSpc>
              <a:spcBef>
                <a:spcPts val="500"/>
              </a:spcBef>
              <a:spcAft>
                <a:spcPts val="0"/>
              </a:spcAft>
              <a:buClr>
                <a:schemeClr val="lt2"/>
              </a:buClr>
              <a:buSzPts val="144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20" name="Google Shape;20;p18"/>
          <p:cNvSpPr/>
          <p:nvPr/>
        </p:nvSpPr>
        <p:spPr>
          <a:xfrm flipH="1" rot="-8052435">
            <a:off x="1747479" y="3853642"/>
            <a:ext cx="1044472" cy="908544"/>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303E35">
              <a:alpha val="8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 name="Google Shape;21;p18"/>
          <p:cNvSpPr/>
          <p:nvPr>
            <p:ph idx="2" type="pic"/>
          </p:nvPr>
        </p:nvSpPr>
        <p:spPr>
          <a:xfrm>
            <a:off x="4383024" y="0"/>
            <a:ext cx="7808976" cy="6858000"/>
          </a:xfrm>
          <a:prstGeom prst="rect">
            <a:avLst/>
          </a:prstGeom>
          <a:solidFill>
            <a:srgbClr val="3CD2C3"/>
          </a:solidFill>
          <a:ln>
            <a:noFill/>
          </a:ln>
        </p:spPr>
      </p:sp>
    </p:spTree>
  </p:cSld>
  <p:clrMapOvr>
    <a:masterClrMapping/>
  </p:clrMapOvr>
  <p:extLst>
    <p:ext uri="{DCECCB84-F9BA-43D5-87BE-67443E8EF086}">
      <p15:sldGuideLst>
        <p15:guide id="1" pos="2760">
          <p15:clr>
            <a:srgbClr val="FBAE40"/>
          </p15:clr>
        </p15:guide>
        <p15:guide id="2" pos="39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2" name="Shape 92"/>
        <p:cNvGrpSpPr/>
        <p:nvPr/>
      </p:nvGrpSpPr>
      <p:grpSpPr>
        <a:xfrm>
          <a:off x="0" y="0"/>
          <a:ext cx="0" cy="0"/>
          <a:chOff x="0" y="0"/>
          <a:chExt cx="0" cy="0"/>
        </a:xfrm>
      </p:grpSpPr>
      <p:sp>
        <p:nvSpPr>
          <p:cNvPr id="93" name="Google Shape;93;p27"/>
          <p:cNvSpPr txBox="1"/>
          <p:nvPr>
            <p:ph type="ctrTitle"/>
          </p:nvPr>
        </p:nvSpPr>
        <p:spPr>
          <a:xfrm>
            <a:off x="653733" y="1679441"/>
            <a:ext cx="10890565" cy="58996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7"/>
          <p:cNvSpPr txBox="1"/>
          <p:nvPr>
            <p:ph idx="1" type="subTitle"/>
          </p:nvPr>
        </p:nvSpPr>
        <p:spPr>
          <a:xfrm>
            <a:off x="2163726" y="2273661"/>
            <a:ext cx="7910623" cy="447630"/>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2"/>
              </a:buClr>
              <a:buSzPts val="1920"/>
              <a:buNone/>
              <a:defRPr/>
            </a:lvl1pPr>
            <a:lvl2pPr lvl="1" algn="l">
              <a:lnSpc>
                <a:spcPct val="120000"/>
              </a:lnSpc>
              <a:spcBef>
                <a:spcPts val="500"/>
              </a:spcBef>
              <a:spcAft>
                <a:spcPts val="0"/>
              </a:spcAft>
              <a:buClr>
                <a:schemeClr val="lt2"/>
              </a:buClr>
              <a:buSzPts val="1800"/>
              <a:buNone/>
              <a:defRPr/>
            </a:lvl2pPr>
            <a:lvl3pPr lvl="2" algn="l">
              <a:lnSpc>
                <a:spcPct val="120000"/>
              </a:lnSpc>
              <a:spcBef>
                <a:spcPts val="500"/>
              </a:spcBef>
              <a:spcAft>
                <a:spcPts val="0"/>
              </a:spcAft>
              <a:buClr>
                <a:schemeClr val="lt2"/>
              </a:buClr>
              <a:buSzPts val="1800"/>
              <a:buChar char="•"/>
              <a:defRPr/>
            </a:lvl3pPr>
            <a:lvl4pPr lvl="3" algn="l">
              <a:lnSpc>
                <a:spcPct val="120000"/>
              </a:lnSpc>
              <a:spcBef>
                <a:spcPts val="500"/>
              </a:spcBef>
              <a:spcAft>
                <a:spcPts val="0"/>
              </a:spcAft>
              <a:buClr>
                <a:schemeClr val="lt2"/>
              </a:buClr>
              <a:buSzPts val="1800"/>
              <a:buNone/>
              <a:defRPr/>
            </a:lvl4pPr>
            <a:lvl5pPr lvl="4" algn="l">
              <a:lnSpc>
                <a:spcPct val="120000"/>
              </a:lnSpc>
              <a:spcBef>
                <a:spcPts val="500"/>
              </a:spcBef>
              <a:spcAft>
                <a:spcPts val="0"/>
              </a:spcAft>
              <a:buClr>
                <a:schemeClr val="lt2"/>
              </a:buClr>
              <a:buSzPts val="144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sp>
        <p:nvSpPr>
          <p:cNvPr id="95" name="Google Shape;95;p27"/>
          <p:cNvSpPr/>
          <p:nvPr/>
        </p:nvSpPr>
        <p:spPr>
          <a:xfrm flipH="1">
            <a:off x="5507004" y="632198"/>
            <a:ext cx="1044472" cy="908544"/>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303E35">
              <a:alpha val="8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6" name="Google Shape;96;p27"/>
          <p:cNvSpPr/>
          <p:nvPr>
            <p:ph idx="2" type="pic"/>
          </p:nvPr>
        </p:nvSpPr>
        <p:spPr>
          <a:xfrm>
            <a:off x="658368" y="3063240"/>
            <a:ext cx="5321808" cy="3154680"/>
          </a:xfrm>
          <a:prstGeom prst="rect">
            <a:avLst/>
          </a:prstGeom>
          <a:solidFill>
            <a:srgbClr val="3CD2C3"/>
          </a:solidFill>
          <a:ln>
            <a:noFill/>
          </a:ln>
        </p:spPr>
      </p:sp>
      <p:sp>
        <p:nvSpPr>
          <p:cNvPr id="97" name="Google Shape;97;p27"/>
          <p:cNvSpPr/>
          <p:nvPr>
            <p:ph idx="3" type="pic"/>
          </p:nvPr>
        </p:nvSpPr>
        <p:spPr>
          <a:xfrm>
            <a:off x="6217920" y="3063240"/>
            <a:ext cx="5321808" cy="3154680"/>
          </a:xfrm>
          <a:prstGeom prst="rect">
            <a:avLst/>
          </a:prstGeom>
          <a:solidFill>
            <a:srgbClr val="3CD2C3"/>
          </a:solidFill>
          <a:ln>
            <a:noFill/>
          </a:ln>
        </p:spPr>
      </p:sp>
      <p:sp>
        <p:nvSpPr>
          <p:cNvPr id="98" name="Google Shape;98;p27"/>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7"/>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7"/>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chemeClr val="lt2"/>
                </a:solidFill>
                <a:latin typeface="Arial"/>
                <a:ea typeface="Arial"/>
                <a:cs typeface="Arial"/>
                <a:sym typeface="Arial"/>
              </a:defRPr>
            </a:lvl1pPr>
            <a:lvl2pPr indent="0" lvl="1" marL="0" algn="r">
              <a:spcBef>
                <a:spcPts val="0"/>
              </a:spcBef>
              <a:buNone/>
              <a:defRPr b="1" sz="900">
                <a:solidFill>
                  <a:schemeClr val="lt2"/>
                </a:solidFill>
                <a:latin typeface="Arial"/>
                <a:ea typeface="Arial"/>
                <a:cs typeface="Arial"/>
                <a:sym typeface="Arial"/>
              </a:defRPr>
            </a:lvl2pPr>
            <a:lvl3pPr indent="0" lvl="2" marL="0" algn="r">
              <a:spcBef>
                <a:spcPts val="0"/>
              </a:spcBef>
              <a:buNone/>
              <a:defRPr b="1" sz="900">
                <a:solidFill>
                  <a:schemeClr val="lt2"/>
                </a:solidFill>
                <a:latin typeface="Arial"/>
                <a:ea typeface="Arial"/>
                <a:cs typeface="Arial"/>
                <a:sym typeface="Arial"/>
              </a:defRPr>
            </a:lvl3pPr>
            <a:lvl4pPr indent="0" lvl="3" marL="0" algn="r">
              <a:spcBef>
                <a:spcPts val="0"/>
              </a:spcBef>
              <a:buNone/>
              <a:defRPr b="1" sz="900">
                <a:solidFill>
                  <a:schemeClr val="lt2"/>
                </a:solidFill>
                <a:latin typeface="Arial"/>
                <a:ea typeface="Arial"/>
                <a:cs typeface="Arial"/>
                <a:sym typeface="Arial"/>
              </a:defRPr>
            </a:lvl4pPr>
            <a:lvl5pPr indent="0" lvl="4" marL="0" algn="r">
              <a:spcBef>
                <a:spcPts val="0"/>
              </a:spcBef>
              <a:buNone/>
              <a:defRPr b="1" sz="900">
                <a:solidFill>
                  <a:schemeClr val="lt2"/>
                </a:solidFill>
                <a:latin typeface="Arial"/>
                <a:ea typeface="Arial"/>
                <a:cs typeface="Arial"/>
                <a:sym typeface="Arial"/>
              </a:defRPr>
            </a:lvl5pPr>
            <a:lvl6pPr indent="0" lvl="5" marL="0" algn="r">
              <a:spcBef>
                <a:spcPts val="0"/>
              </a:spcBef>
              <a:buNone/>
              <a:defRPr b="1" sz="900">
                <a:solidFill>
                  <a:schemeClr val="lt2"/>
                </a:solidFill>
                <a:latin typeface="Arial"/>
                <a:ea typeface="Arial"/>
                <a:cs typeface="Arial"/>
                <a:sym typeface="Arial"/>
              </a:defRPr>
            </a:lvl6pPr>
            <a:lvl7pPr indent="0" lvl="6" marL="0" algn="r">
              <a:spcBef>
                <a:spcPts val="0"/>
              </a:spcBef>
              <a:buNone/>
              <a:defRPr b="1" sz="900">
                <a:solidFill>
                  <a:schemeClr val="lt2"/>
                </a:solidFill>
                <a:latin typeface="Arial"/>
                <a:ea typeface="Arial"/>
                <a:cs typeface="Arial"/>
                <a:sym typeface="Arial"/>
              </a:defRPr>
            </a:lvl7pPr>
            <a:lvl8pPr indent="0" lvl="7" marL="0" algn="r">
              <a:spcBef>
                <a:spcPts val="0"/>
              </a:spcBef>
              <a:buNone/>
              <a:defRPr b="1" sz="900">
                <a:solidFill>
                  <a:schemeClr val="lt2"/>
                </a:solidFill>
                <a:latin typeface="Arial"/>
                <a:ea typeface="Arial"/>
                <a:cs typeface="Arial"/>
                <a:sym typeface="Arial"/>
              </a:defRPr>
            </a:lvl8pPr>
            <a:lvl9pPr indent="0" lvl="8" marL="0" algn="r">
              <a:spcBef>
                <a:spcPts val="0"/>
              </a:spcBef>
              <a:buNone/>
              <a:defRPr b="1" sz="9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101" name="Shape 101"/>
        <p:cNvGrpSpPr/>
        <p:nvPr/>
      </p:nvGrpSpPr>
      <p:grpSpPr>
        <a:xfrm>
          <a:off x="0" y="0"/>
          <a:ext cx="0" cy="0"/>
          <a:chOff x="0" y="0"/>
          <a:chExt cx="0" cy="0"/>
        </a:xfrm>
      </p:grpSpPr>
      <p:sp>
        <p:nvSpPr>
          <p:cNvPr id="102" name="Google Shape;102;p28"/>
          <p:cNvSpPr txBox="1"/>
          <p:nvPr>
            <p:ph type="title"/>
          </p:nvPr>
        </p:nvSpPr>
        <p:spPr>
          <a:xfrm>
            <a:off x="838200" y="662427"/>
            <a:ext cx="10515600" cy="81973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3" name="Google Shape;103;p28"/>
          <p:cNvCxnSpPr/>
          <p:nvPr/>
        </p:nvCxnSpPr>
        <p:spPr>
          <a:xfrm>
            <a:off x="838200" y="1655523"/>
            <a:ext cx="10515600" cy="0"/>
          </a:xfrm>
          <a:prstGeom prst="straightConnector1">
            <a:avLst/>
          </a:prstGeom>
          <a:noFill/>
          <a:ln cap="flat" cmpd="sng" w="19050">
            <a:solidFill>
              <a:schemeClr val="accent1">
                <a:alpha val="49803"/>
              </a:schemeClr>
            </a:solidFill>
            <a:prstDash val="solid"/>
            <a:miter lim="800000"/>
            <a:headEnd len="sm" w="sm" type="none"/>
            <a:tailEnd len="sm" w="sm" type="none"/>
          </a:ln>
        </p:spPr>
      </p:cxnSp>
      <p:sp>
        <p:nvSpPr>
          <p:cNvPr id="104" name="Google Shape;104;p28"/>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8"/>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8"/>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chemeClr val="lt2"/>
                </a:solidFill>
                <a:latin typeface="Arial"/>
                <a:ea typeface="Arial"/>
                <a:cs typeface="Arial"/>
                <a:sym typeface="Arial"/>
              </a:defRPr>
            </a:lvl1pPr>
            <a:lvl2pPr indent="0" lvl="1" marL="0" algn="r">
              <a:spcBef>
                <a:spcPts val="0"/>
              </a:spcBef>
              <a:buNone/>
              <a:defRPr b="1" sz="900">
                <a:solidFill>
                  <a:schemeClr val="lt2"/>
                </a:solidFill>
                <a:latin typeface="Arial"/>
                <a:ea typeface="Arial"/>
                <a:cs typeface="Arial"/>
                <a:sym typeface="Arial"/>
              </a:defRPr>
            </a:lvl2pPr>
            <a:lvl3pPr indent="0" lvl="2" marL="0" algn="r">
              <a:spcBef>
                <a:spcPts val="0"/>
              </a:spcBef>
              <a:buNone/>
              <a:defRPr b="1" sz="900">
                <a:solidFill>
                  <a:schemeClr val="lt2"/>
                </a:solidFill>
                <a:latin typeface="Arial"/>
                <a:ea typeface="Arial"/>
                <a:cs typeface="Arial"/>
                <a:sym typeface="Arial"/>
              </a:defRPr>
            </a:lvl3pPr>
            <a:lvl4pPr indent="0" lvl="3" marL="0" algn="r">
              <a:spcBef>
                <a:spcPts val="0"/>
              </a:spcBef>
              <a:buNone/>
              <a:defRPr b="1" sz="900">
                <a:solidFill>
                  <a:schemeClr val="lt2"/>
                </a:solidFill>
                <a:latin typeface="Arial"/>
                <a:ea typeface="Arial"/>
                <a:cs typeface="Arial"/>
                <a:sym typeface="Arial"/>
              </a:defRPr>
            </a:lvl4pPr>
            <a:lvl5pPr indent="0" lvl="4" marL="0" algn="r">
              <a:spcBef>
                <a:spcPts val="0"/>
              </a:spcBef>
              <a:buNone/>
              <a:defRPr b="1" sz="900">
                <a:solidFill>
                  <a:schemeClr val="lt2"/>
                </a:solidFill>
                <a:latin typeface="Arial"/>
                <a:ea typeface="Arial"/>
                <a:cs typeface="Arial"/>
                <a:sym typeface="Arial"/>
              </a:defRPr>
            </a:lvl5pPr>
            <a:lvl6pPr indent="0" lvl="5" marL="0" algn="r">
              <a:spcBef>
                <a:spcPts val="0"/>
              </a:spcBef>
              <a:buNone/>
              <a:defRPr b="1" sz="900">
                <a:solidFill>
                  <a:schemeClr val="lt2"/>
                </a:solidFill>
                <a:latin typeface="Arial"/>
                <a:ea typeface="Arial"/>
                <a:cs typeface="Arial"/>
                <a:sym typeface="Arial"/>
              </a:defRPr>
            </a:lvl6pPr>
            <a:lvl7pPr indent="0" lvl="6" marL="0" algn="r">
              <a:spcBef>
                <a:spcPts val="0"/>
              </a:spcBef>
              <a:buNone/>
              <a:defRPr b="1" sz="900">
                <a:solidFill>
                  <a:schemeClr val="lt2"/>
                </a:solidFill>
                <a:latin typeface="Arial"/>
                <a:ea typeface="Arial"/>
                <a:cs typeface="Arial"/>
                <a:sym typeface="Arial"/>
              </a:defRPr>
            </a:lvl7pPr>
            <a:lvl8pPr indent="0" lvl="7" marL="0" algn="r">
              <a:spcBef>
                <a:spcPts val="0"/>
              </a:spcBef>
              <a:buNone/>
              <a:defRPr b="1" sz="900">
                <a:solidFill>
                  <a:schemeClr val="lt2"/>
                </a:solidFill>
                <a:latin typeface="Arial"/>
                <a:ea typeface="Arial"/>
                <a:cs typeface="Arial"/>
                <a:sym typeface="Arial"/>
              </a:defRPr>
            </a:lvl8pPr>
            <a:lvl9pPr indent="0" lvl="8" marL="0" algn="r">
              <a:spcBef>
                <a:spcPts val="0"/>
              </a:spcBef>
              <a:buNone/>
              <a:defRPr b="1" sz="9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28"/>
          <p:cNvSpPr/>
          <p:nvPr>
            <p:ph idx="2" type="pic"/>
          </p:nvPr>
        </p:nvSpPr>
        <p:spPr>
          <a:xfrm>
            <a:off x="823811" y="2266497"/>
            <a:ext cx="2441448" cy="1682496"/>
          </a:xfrm>
          <a:prstGeom prst="rect">
            <a:avLst/>
          </a:prstGeom>
          <a:noFill/>
          <a:ln>
            <a:noFill/>
          </a:ln>
        </p:spPr>
      </p:sp>
      <p:sp>
        <p:nvSpPr>
          <p:cNvPr id="108" name="Google Shape;108;p28"/>
          <p:cNvSpPr/>
          <p:nvPr>
            <p:ph idx="3" type="pic"/>
          </p:nvPr>
        </p:nvSpPr>
        <p:spPr>
          <a:xfrm>
            <a:off x="3509664" y="2276021"/>
            <a:ext cx="2441448" cy="1682496"/>
          </a:xfrm>
          <a:prstGeom prst="rect">
            <a:avLst/>
          </a:prstGeom>
          <a:noFill/>
          <a:ln>
            <a:noFill/>
          </a:ln>
        </p:spPr>
      </p:sp>
      <p:sp>
        <p:nvSpPr>
          <p:cNvPr id="109" name="Google Shape;109;p28"/>
          <p:cNvSpPr/>
          <p:nvPr>
            <p:ph idx="4" type="pic"/>
          </p:nvPr>
        </p:nvSpPr>
        <p:spPr>
          <a:xfrm>
            <a:off x="6206094" y="2260823"/>
            <a:ext cx="2441448" cy="1682496"/>
          </a:xfrm>
          <a:prstGeom prst="rect">
            <a:avLst/>
          </a:prstGeom>
          <a:noFill/>
          <a:ln>
            <a:noFill/>
          </a:ln>
        </p:spPr>
      </p:sp>
      <p:sp>
        <p:nvSpPr>
          <p:cNvPr id="110" name="Google Shape;110;p28"/>
          <p:cNvSpPr/>
          <p:nvPr>
            <p:ph idx="5" type="pic"/>
          </p:nvPr>
        </p:nvSpPr>
        <p:spPr>
          <a:xfrm>
            <a:off x="8907217" y="2266497"/>
            <a:ext cx="2441448" cy="1682496"/>
          </a:xfrm>
          <a:prstGeom prst="rect">
            <a:avLst/>
          </a:prstGeom>
          <a:noFill/>
          <a:ln>
            <a:noFill/>
          </a:ln>
        </p:spPr>
      </p:sp>
      <p:sp>
        <p:nvSpPr>
          <p:cNvPr id="111" name="Google Shape;111;p28"/>
          <p:cNvSpPr txBox="1"/>
          <p:nvPr>
            <p:ph idx="1" type="body"/>
          </p:nvPr>
        </p:nvSpPr>
        <p:spPr>
          <a:xfrm>
            <a:off x="838200" y="4085532"/>
            <a:ext cx="2441448" cy="347662"/>
          </a:xfrm>
          <a:prstGeom prst="rect">
            <a:avLst/>
          </a:prstGeom>
          <a:noFill/>
          <a:ln>
            <a:noFill/>
          </a:ln>
        </p:spPr>
        <p:txBody>
          <a:bodyPr anchorCtr="0" anchor="t" bIns="0" lIns="146300" spcFirstLastPara="1" rIns="0" wrap="square" tIns="0">
            <a:noAutofit/>
          </a:bodyPr>
          <a:lstStyle>
            <a:lvl1pPr indent="-228600" lvl="0" marL="457200" algn="l">
              <a:lnSpc>
                <a:spcPct val="100000"/>
              </a:lnSpc>
              <a:spcBef>
                <a:spcPts val="0"/>
              </a:spcBef>
              <a:spcAft>
                <a:spcPts val="0"/>
              </a:spcAft>
              <a:buClr>
                <a:schemeClr val="lt1"/>
              </a:buClr>
              <a:buSzPts val="1600"/>
              <a:buNone/>
              <a:defRPr b="1" sz="2000">
                <a:solidFill>
                  <a:schemeClr val="lt1"/>
                </a:solidFill>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2" name="Google Shape;112;p28"/>
          <p:cNvSpPr txBox="1"/>
          <p:nvPr>
            <p:ph idx="6" type="body"/>
          </p:nvPr>
        </p:nvSpPr>
        <p:spPr>
          <a:xfrm>
            <a:off x="838199" y="4469611"/>
            <a:ext cx="2441448" cy="347662"/>
          </a:xfrm>
          <a:prstGeom prst="rect">
            <a:avLst/>
          </a:prstGeom>
          <a:noFill/>
          <a:ln>
            <a:noFill/>
          </a:ln>
        </p:spPr>
        <p:txBody>
          <a:bodyPr anchorCtr="0" anchor="t" bIns="0" lIns="146300" spcFirstLastPara="1" rIns="0" wrap="square" tIns="0">
            <a:noAutofit/>
          </a:bodyPr>
          <a:lstStyle>
            <a:lvl1pPr indent="-228600" lvl="0" marL="457200" algn="l">
              <a:lnSpc>
                <a:spcPct val="100000"/>
              </a:lnSpc>
              <a:spcBef>
                <a:spcPts val="0"/>
              </a:spcBef>
              <a:spcAft>
                <a:spcPts val="0"/>
              </a:spcAft>
              <a:buClr>
                <a:schemeClr val="lt1"/>
              </a:buClr>
              <a:buSzPts val="1520"/>
              <a:buNone/>
              <a:defRPr b="0" sz="1900">
                <a:solidFill>
                  <a:schemeClr val="lt1"/>
                </a:solidFill>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3" name="Google Shape;113;p28"/>
          <p:cNvSpPr txBox="1"/>
          <p:nvPr>
            <p:ph idx="7" type="body"/>
          </p:nvPr>
        </p:nvSpPr>
        <p:spPr>
          <a:xfrm>
            <a:off x="3524054" y="4095056"/>
            <a:ext cx="2441448" cy="347662"/>
          </a:xfrm>
          <a:prstGeom prst="rect">
            <a:avLst/>
          </a:prstGeom>
          <a:noFill/>
          <a:ln>
            <a:noFill/>
          </a:ln>
        </p:spPr>
        <p:txBody>
          <a:bodyPr anchorCtr="0" anchor="t" bIns="0" lIns="146300" spcFirstLastPara="1" rIns="0" wrap="square" tIns="0">
            <a:noAutofit/>
          </a:bodyPr>
          <a:lstStyle>
            <a:lvl1pPr indent="-228600" lvl="0" marL="457200" algn="l">
              <a:lnSpc>
                <a:spcPct val="100000"/>
              </a:lnSpc>
              <a:spcBef>
                <a:spcPts val="0"/>
              </a:spcBef>
              <a:spcAft>
                <a:spcPts val="0"/>
              </a:spcAft>
              <a:buClr>
                <a:schemeClr val="lt1"/>
              </a:buClr>
              <a:buSzPts val="1600"/>
              <a:buNone/>
              <a:defRPr b="1" sz="2000">
                <a:solidFill>
                  <a:schemeClr val="lt1"/>
                </a:solidFill>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4" name="Google Shape;114;p28"/>
          <p:cNvSpPr txBox="1"/>
          <p:nvPr>
            <p:ph idx="8" type="body"/>
          </p:nvPr>
        </p:nvSpPr>
        <p:spPr>
          <a:xfrm>
            <a:off x="3524053" y="4479135"/>
            <a:ext cx="2441448" cy="347662"/>
          </a:xfrm>
          <a:prstGeom prst="rect">
            <a:avLst/>
          </a:prstGeom>
          <a:noFill/>
          <a:ln>
            <a:noFill/>
          </a:ln>
        </p:spPr>
        <p:txBody>
          <a:bodyPr anchorCtr="0" anchor="t" bIns="0" lIns="146300" spcFirstLastPara="1" rIns="0" wrap="square" tIns="0">
            <a:noAutofit/>
          </a:bodyPr>
          <a:lstStyle>
            <a:lvl1pPr indent="-228600" lvl="0" marL="457200" algn="l">
              <a:lnSpc>
                <a:spcPct val="100000"/>
              </a:lnSpc>
              <a:spcBef>
                <a:spcPts val="0"/>
              </a:spcBef>
              <a:spcAft>
                <a:spcPts val="0"/>
              </a:spcAft>
              <a:buClr>
                <a:schemeClr val="lt1"/>
              </a:buClr>
              <a:buSzPts val="1520"/>
              <a:buNone/>
              <a:defRPr b="0" sz="1900">
                <a:solidFill>
                  <a:schemeClr val="lt1"/>
                </a:solidFill>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5" name="Google Shape;115;p28"/>
          <p:cNvSpPr txBox="1"/>
          <p:nvPr>
            <p:ph idx="9" type="body"/>
          </p:nvPr>
        </p:nvSpPr>
        <p:spPr>
          <a:xfrm>
            <a:off x="6223595" y="4088244"/>
            <a:ext cx="2441448" cy="347662"/>
          </a:xfrm>
          <a:prstGeom prst="rect">
            <a:avLst/>
          </a:prstGeom>
          <a:noFill/>
          <a:ln>
            <a:noFill/>
          </a:ln>
        </p:spPr>
        <p:txBody>
          <a:bodyPr anchorCtr="0" anchor="t" bIns="0" lIns="146300" spcFirstLastPara="1" rIns="0" wrap="square" tIns="0">
            <a:noAutofit/>
          </a:bodyPr>
          <a:lstStyle>
            <a:lvl1pPr indent="-228600" lvl="0" marL="457200" algn="l">
              <a:lnSpc>
                <a:spcPct val="100000"/>
              </a:lnSpc>
              <a:spcBef>
                <a:spcPts val="0"/>
              </a:spcBef>
              <a:spcAft>
                <a:spcPts val="0"/>
              </a:spcAft>
              <a:buClr>
                <a:schemeClr val="lt1"/>
              </a:buClr>
              <a:buSzPts val="1600"/>
              <a:buNone/>
              <a:defRPr b="1" sz="2000">
                <a:solidFill>
                  <a:schemeClr val="lt1"/>
                </a:solidFill>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6" name="Google Shape;116;p28"/>
          <p:cNvSpPr txBox="1"/>
          <p:nvPr>
            <p:ph idx="13" type="body"/>
          </p:nvPr>
        </p:nvSpPr>
        <p:spPr>
          <a:xfrm>
            <a:off x="6223594" y="4472323"/>
            <a:ext cx="2441448" cy="347662"/>
          </a:xfrm>
          <a:prstGeom prst="rect">
            <a:avLst/>
          </a:prstGeom>
          <a:noFill/>
          <a:ln>
            <a:noFill/>
          </a:ln>
        </p:spPr>
        <p:txBody>
          <a:bodyPr anchorCtr="0" anchor="t" bIns="0" lIns="146300" spcFirstLastPara="1" rIns="0" wrap="square" tIns="0">
            <a:noAutofit/>
          </a:bodyPr>
          <a:lstStyle>
            <a:lvl1pPr indent="-228600" lvl="0" marL="457200" algn="l">
              <a:lnSpc>
                <a:spcPct val="100000"/>
              </a:lnSpc>
              <a:spcBef>
                <a:spcPts val="0"/>
              </a:spcBef>
              <a:spcAft>
                <a:spcPts val="0"/>
              </a:spcAft>
              <a:buClr>
                <a:schemeClr val="lt1"/>
              </a:buClr>
              <a:buSzPts val="1520"/>
              <a:buNone/>
              <a:defRPr b="0" sz="1900">
                <a:solidFill>
                  <a:schemeClr val="lt1"/>
                </a:solidFill>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7" name="Google Shape;117;p28"/>
          <p:cNvSpPr txBox="1"/>
          <p:nvPr>
            <p:ph idx="14" type="body"/>
          </p:nvPr>
        </p:nvSpPr>
        <p:spPr>
          <a:xfrm>
            <a:off x="8921606" y="4085532"/>
            <a:ext cx="2441448" cy="347662"/>
          </a:xfrm>
          <a:prstGeom prst="rect">
            <a:avLst/>
          </a:prstGeom>
          <a:noFill/>
          <a:ln>
            <a:noFill/>
          </a:ln>
        </p:spPr>
        <p:txBody>
          <a:bodyPr anchorCtr="0" anchor="t" bIns="0" lIns="146300" spcFirstLastPara="1" rIns="0" wrap="square" tIns="0">
            <a:noAutofit/>
          </a:bodyPr>
          <a:lstStyle>
            <a:lvl1pPr indent="-228600" lvl="0" marL="457200" algn="l">
              <a:lnSpc>
                <a:spcPct val="100000"/>
              </a:lnSpc>
              <a:spcBef>
                <a:spcPts val="0"/>
              </a:spcBef>
              <a:spcAft>
                <a:spcPts val="0"/>
              </a:spcAft>
              <a:buClr>
                <a:schemeClr val="lt1"/>
              </a:buClr>
              <a:buSzPts val="1600"/>
              <a:buNone/>
              <a:defRPr b="1" sz="2000">
                <a:solidFill>
                  <a:schemeClr val="lt1"/>
                </a:solidFill>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8" name="Google Shape;118;p28"/>
          <p:cNvSpPr txBox="1"/>
          <p:nvPr>
            <p:ph idx="15" type="body"/>
          </p:nvPr>
        </p:nvSpPr>
        <p:spPr>
          <a:xfrm>
            <a:off x="8921605" y="4469611"/>
            <a:ext cx="2441448" cy="347662"/>
          </a:xfrm>
          <a:prstGeom prst="rect">
            <a:avLst/>
          </a:prstGeom>
          <a:noFill/>
          <a:ln>
            <a:noFill/>
          </a:ln>
        </p:spPr>
        <p:txBody>
          <a:bodyPr anchorCtr="0" anchor="t" bIns="0" lIns="146300" spcFirstLastPara="1" rIns="0" wrap="square" tIns="0">
            <a:noAutofit/>
          </a:bodyPr>
          <a:lstStyle>
            <a:lvl1pPr indent="-228600" lvl="0" marL="457200" algn="l">
              <a:lnSpc>
                <a:spcPct val="100000"/>
              </a:lnSpc>
              <a:spcBef>
                <a:spcPts val="0"/>
              </a:spcBef>
              <a:spcAft>
                <a:spcPts val="0"/>
              </a:spcAft>
              <a:buClr>
                <a:schemeClr val="lt1"/>
              </a:buClr>
              <a:buSzPts val="1520"/>
              <a:buNone/>
              <a:defRPr b="0" sz="1900">
                <a:solidFill>
                  <a:schemeClr val="lt1"/>
                </a:solidFill>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19" name="Shape 119"/>
        <p:cNvGrpSpPr/>
        <p:nvPr/>
      </p:nvGrpSpPr>
      <p:grpSpPr>
        <a:xfrm>
          <a:off x="0" y="0"/>
          <a:ext cx="0" cy="0"/>
          <a:chOff x="0" y="0"/>
          <a:chExt cx="0" cy="0"/>
        </a:xfrm>
      </p:grpSpPr>
      <p:sp>
        <p:nvSpPr>
          <p:cNvPr id="120" name="Google Shape;120;p29"/>
          <p:cNvSpPr txBox="1"/>
          <p:nvPr>
            <p:ph type="title"/>
          </p:nvPr>
        </p:nvSpPr>
        <p:spPr>
          <a:xfrm>
            <a:off x="839788" y="665629"/>
            <a:ext cx="10515600" cy="81899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9"/>
          <p:cNvSpPr txBox="1"/>
          <p:nvPr>
            <p:ph idx="1" type="body"/>
          </p:nvPr>
        </p:nvSpPr>
        <p:spPr>
          <a:xfrm>
            <a:off x="836612" y="1806039"/>
            <a:ext cx="3200400" cy="584548"/>
          </a:xfrm>
          <a:prstGeom prst="rect">
            <a:avLst/>
          </a:prstGeom>
          <a:noFill/>
          <a:ln>
            <a:noFill/>
          </a:ln>
        </p:spPr>
        <p:txBody>
          <a:bodyPr anchorCtr="0" anchor="b" bIns="45700" lIns="91425" spcFirstLastPara="1" rIns="91425" wrap="square" tIns="45700">
            <a:noAutofit/>
          </a:bodyPr>
          <a:lstStyle>
            <a:lvl1pPr indent="-228600" lvl="0" marL="457200" algn="l">
              <a:lnSpc>
                <a:spcPct val="120000"/>
              </a:lnSpc>
              <a:spcBef>
                <a:spcPts val="1000"/>
              </a:spcBef>
              <a:spcAft>
                <a:spcPts val="0"/>
              </a:spcAft>
              <a:buClr>
                <a:schemeClr val="lt2"/>
              </a:buClr>
              <a:buSzPts val="1440"/>
              <a:buNone/>
              <a:defRPr b="1" sz="1800" cap="none"/>
            </a:lvl1pPr>
            <a:lvl2pPr indent="-228600" lvl="1" marL="914400" algn="l">
              <a:lnSpc>
                <a:spcPct val="120000"/>
              </a:lnSpc>
              <a:spcBef>
                <a:spcPts val="500"/>
              </a:spcBef>
              <a:spcAft>
                <a:spcPts val="0"/>
              </a:spcAft>
              <a:buClr>
                <a:schemeClr val="lt2"/>
              </a:buClr>
              <a:buSzPts val="2000"/>
              <a:buFont typeface="Arial"/>
              <a:buNone/>
              <a:defRPr b="1" sz="2000"/>
            </a:lvl2pPr>
            <a:lvl3pPr indent="-228600" lvl="2" marL="1371600" algn="l">
              <a:lnSpc>
                <a:spcPct val="120000"/>
              </a:lnSpc>
              <a:spcBef>
                <a:spcPts val="500"/>
              </a:spcBef>
              <a:spcAft>
                <a:spcPts val="0"/>
              </a:spcAft>
              <a:buClr>
                <a:schemeClr val="lt2"/>
              </a:buClr>
              <a:buSzPts val="1800"/>
              <a:buNone/>
              <a:defRPr b="1" sz="1800"/>
            </a:lvl3pPr>
            <a:lvl4pPr indent="-228600" lvl="3" marL="1828800" algn="l">
              <a:lnSpc>
                <a:spcPct val="120000"/>
              </a:lnSpc>
              <a:spcBef>
                <a:spcPts val="500"/>
              </a:spcBef>
              <a:spcAft>
                <a:spcPts val="0"/>
              </a:spcAft>
              <a:buClr>
                <a:schemeClr val="lt2"/>
              </a:buClr>
              <a:buSzPts val="1600"/>
              <a:buNone/>
              <a:defRPr b="1" sz="1600"/>
            </a:lvl4pPr>
            <a:lvl5pPr indent="-228600" lvl="4" marL="2286000" algn="l">
              <a:lnSpc>
                <a:spcPct val="120000"/>
              </a:lnSpc>
              <a:spcBef>
                <a:spcPts val="500"/>
              </a:spcBef>
              <a:spcAft>
                <a:spcPts val="0"/>
              </a:spcAft>
              <a:buClr>
                <a:schemeClr val="lt2"/>
              </a:buClr>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29"/>
          <p:cNvSpPr txBox="1"/>
          <p:nvPr>
            <p:ph idx="2" type="body"/>
          </p:nvPr>
        </p:nvSpPr>
        <p:spPr>
          <a:xfrm>
            <a:off x="839788" y="2390588"/>
            <a:ext cx="3200400" cy="3751268"/>
          </a:xfrm>
          <a:prstGeom prst="rect">
            <a:avLst/>
          </a:prstGeom>
          <a:noFill/>
          <a:ln>
            <a:noFill/>
          </a:ln>
        </p:spPr>
        <p:txBody>
          <a:bodyPr anchorCtr="0" anchor="t" bIns="45700" lIns="91425" spcFirstLastPara="1" rIns="91425" wrap="square" tIns="45700">
            <a:normAutofit/>
          </a:bodyPr>
          <a:lstStyle>
            <a:lvl1pPr indent="-330200" lvl="0" marL="457200" algn="l">
              <a:lnSpc>
                <a:spcPct val="120000"/>
              </a:lnSpc>
              <a:spcBef>
                <a:spcPts val="1000"/>
              </a:spcBef>
              <a:spcAft>
                <a:spcPts val="0"/>
              </a:spcAft>
              <a:buClr>
                <a:schemeClr val="lt2"/>
              </a:buClr>
              <a:buSzPts val="1600"/>
              <a:buChar char="•"/>
              <a:defRPr sz="2000"/>
            </a:lvl1pPr>
            <a:lvl2pPr indent="-228600" lvl="1" marL="914400" algn="l">
              <a:lnSpc>
                <a:spcPct val="120000"/>
              </a:lnSpc>
              <a:spcBef>
                <a:spcPts val="500"/>
              </a:spcBef>
              <a:spcAft>
                <a:spcPts val="0"/>
              </a:spcAft>
              <a:buClr>
                <a:schemeClr val="lt2"/>
              </a:buClr>
              <a:buSzPts val="1600"/>
              <a:buFont typeface="Arial"/>
              <a:buNone/>
              <a:defRPr sz="1600"/>
            </a:lvl2pPr>
            <a:lvl3pPr indent="-330200" lvl="2" marL="1371600" algn="l">
              <a:lnSpc>
                <a:spcPct val="120000"/>
              </a:lnSpc>
              <a:spcBef>
                <a:spcPts val="500"/>
              </a:spcBef>
              <a:spcAft>
                <a:spcPts val="0"/>
              </a:spcAft>
              <a:buClr>
                <a:schemeClr val="lt2"/>
              </a:buClr>
              <a:buSzPts val="1600"/>
              <a:buChar char="•"/>
              <a:defRPr sz="1600"/>
            </a:lvl3pPr>
            <a:lvl4pPr indent="-228600" lvl="3" marL="1828800" algn="l">
              <a:lnSpc>
                <a:spcPct val="120000"/>
              </a:lnSpc>
              <a:spcBef>
                <a:spcPts val="500"/>
              </a:spcBef>
              <a:spcAft>
                <a:spcPts val="0"/>
              </a:spcAft>
              <a:buClr>
                <a:schemeClr val="lt2"/>
              </a:buClr>
              <a:buSzPts val="1400"/>
              <a:buNone/>
              <a:defRPr sz="1400"/>
            </a:lvl4pPr>
            <a:lvl5pPr indent="-299720" lvl="4" marL="2286000" algn="l">
              <a:lnSpc>
                <a:spcPct val="120000"/>
              </a:lnSpc>
              <a:spcBef>
                <a:spcPts val="500"/>
              </a:spcBef>
              <a:spcAft>
                <a:spcPts val="0"/>
              </a:spcAft>
              <a:buClr>
                <a:schemeClr val="lt2"/>
              </a:buClr>
              <a:buSzPts val="112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3" name="Google Shape;123;p29"/>
          <p:cNvSpPr txBox="1"/>
          <p:nvPr>
            <p:ph idx="3" type="body"/>
          </p:nvPr>
        </p:nvSpPr>
        <p:spPr>
          <a:xfrm>
            <a:off x="4495800" y="1800575"/>
            <a:ext cx="3200400" cy="584549"/>
          </a:xfrm>
          <a:prstGeom prst="rect">
            <a:avLst/>
          </a:prstGeom>
          <a:noFill/>
          <a:ln>
            <a:noFill/>
          </a:ln>
        </p:spPr>
        <p:txBody>
          <a:bodyPr anchorCtr="0" anchor="b" bIns="45700" lIns="91425" spcFirstLastPara="1" rIns="91425" wrap="square" tIns="45700">
            <a:noAutofit/>
          </a:bodyPr>
          <a:lstStyle>
            <a:lvl1pPr indent="-228600" lvl="0" marL="457200" algn="l">
              <a:lnSpc>
                <a:spcPct val="120000"/>
              </a:lnSpc>
              <a:spcBef>
                <a:spcPts val="1000"/>
              </a:spcBef>
              <a:spcAft>
                <a:spcPts val="0"/>
              </a:spcAft>
              <a:buClr>
                <a:schemeClr val="lt2"/>
              </a:buClr>
              <a:buSzPts val="1440"/>
              <a:buNone/>
              <a:defRPr b="1" sz="1800" cap="none"/>
            </a:lvl1pPr>
            <a:lvl2pPr indent="-228600" lvl="1" marL="914400" algn="l">
              <a:lnSpc>
                <a:spcPct val="120000"/>
              </a:lnSpc>
              <a:spcBef>
                <a:spcPts val="500"/>
              </a:spcBef>
              <a:spcAft>
                <a:spcPts val="0"/>
              </a:spcAft>
              <a:buClr>
                <a:schemeClr val="lt2"/>
              </a:buClr>
              <a:buSzPts val="2000"/>
              <a:buFont typeface="Arial"/>
              <a:buNone/>
              <a:defRPr b="1" sz="2000"/>
            </a:lvl2pPr>
            <a:lvl3pPr indent="-228600" lvl="2" marL="1371600" algn="l">
              <a:lnSpc>
                <a:spcPct val="120000"/>
              </a:lnSpc>
              <a:spcBef>
                <a:spcPts val="500"/>
              </a:spcBef>
              <a:spcAft>
                <a:spcPts val="0"/>
              </a:spcAft>
              <a:buClr>
                <a:schemeClr val="lt2"/>
              </a:buClr>
              <a:buSzPts val="1800"/>
              <a:buNone/>
              <a:defRPr b="1" sz="1800"/>
            </a:lvl3pPr>
            <a:lvl4pPr indent="-228600" lvl="3" marL="1828800" algn="l">
              <a:lnSpc>
                <a:spcPct val="120000"/>
              </a:lnSpc>
              <a:spcBef>
                <a:spcPts val="500"/>
              </a:spcBef>
              <a:spcAft>
                <a:spcPts val="0"/>
              </a:spcAft>
              <a:buClr>
                <a:schemeClr val="lt2"/>
              </a:buClr>
              <a:buSzPts val="1600"/>
              <a:buNone/>
              <a:defRPr b="1" sz="1600"/>
            </a:lvl4pPr>
            <a:lvl5pPr indent="-228600" lvl="4" marL="2286000" algn="l">
              <a:lnSpc>
                <a:spcPct val="120000"/>
              </a:lnSpc>
              <a:spcBef>
                <a:spcPts val="500"/>
              </a:spcBef>
              <a:spcAft>
                <a:spcPts val="0"/>
              </a:spcAft>
              <a:buClr>
                <a:schemeClr val="lt2"/>
              </a:buClr>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4" name="Google Shape;124;p29"/>
          <p:cNvSpPr txBox="1"/>
          <p:nvPr>
            <p:ph idx="4" type="body"/>
          </p:nvPr>
        </p:nvSpPr>
        <p:spPr>
          <a:xfrm>
            <a:off x="4495800" y="2385125"/>
            <a:ext cx="3200400" cy="3751268"/>
          </a:xfrm>
          <a:prstGeom prst="rect">
            <a:avLst/>
          </a:prstGeom>
          <a:noFill/>
          <a:ln>
            <a:noFill/>
          </a:ln>
        </p:spPr>
        <p:txBody>
          <a:bodyPr anchorCtr="0" anchor="t" bIns="45700" lIns="91425" spcFirstLastPara="1" rIns="91425" wrap="square" tIns="45700">
            <a:normAutofit/>
          </a:bodyPr>
          <a:lstStyle>
            <a:lvl1pPr indent="-330200" lvl="0" marL="457200" algn="l">
              <a:lnSpc>
                <a:spcPct val="120000"/>
              </a:lnSpc>
              <a:spcBef>
                <a:spcPts val="1000"/>
              </a:spcBef>
              <a:spcAft>
                <a:spcPts val="0"/>
              </a:spcAft>
              <a:buClr>
                <a:schemeClr val="lt2"/>
              </a:buClr>
              <a:buSzPts val="1600"/>
              <a:buChar char="•"/>
              <a:defRPr sz="2000"/>
            </a:lvl1pPr>
            <a:lvl2pPr indent="-228600" lvl="1" marL="914400" algn="l">
              <a:lnSpc>
                <a:spcPct val="120000"/>
              </a:lnSpc>
              <a:spcBef>
                <a:spcPts val="500"/>
              </a:spcBef>
              <a:spcAft>
                <a:spcPts val="0"/>
              </a:spcAft>
              <a:buClr>
                <a:schemeClr val="lt2"/>
              </a:buClr>
              <a:buSzPts val="1600"/>
              <a:buFont typeface="Arial"/>
              <a:buNone/>
              <a:defRPr sz="1600"/>
            </a:lvl2pPr>
            <a:lvl3pPr indent="-330200" lvl="2" marL="1371600" algn="l">
              <a:lnSpc>
                <a:spcPct val="120000"/>
              </a:lnSpc>
              <a:spcBef>
                <a:spcPts val="500"/>
              </a:spcBef>
              <a:spcAft>
                <a:spcPts val="0"/>
              </a:spcAft>
              <a:buClr>
                <a:schemeClr val="lt2"/>
              </a:buClr>
              <a:buSzPts val="1600"/>
              <a:buChar char="•"/>
              <a:defRPr sz="1600"/>
            </a:lvl3pPr>
            <a:lvl4pPr indent="-228600" lvl="3" marL="1828800" algn="l">
              <a:lnSpc>
                <a:spcPct val="120000"/>
              </a:lnSpc>
              <a:spcBef>
                <a:spcPts val="500"/>
              </a:spcBef>
              <a:spcAft>
                <a:spcPts val="0"/>
              </a:spcAft>
              <a:buClr>
                <a:schemeClr val="lt2"/>
              </a:buClr>
              <a:buSzPts val="1400"/>
              <a:buNone/>
              <a:defRPr sz="1400"/>
            </a:lvl4pPr>
            <a:lvl5pPr indent="-299720" lvl="4" marL="2286000" algn="l">
              <a:lnSpc>
                <a:spcPct val="120000"/>
              </a:lnSpc>
              <a:spcBef>
                <a:spcPts val="500"/>
              </a:spcBef>
              <a:spcAft>
                <a:spcPts val="0"/>
              </a:spcAft>
              <a:buClr>
                <a:schemeClr val="lt2"/>
              </a:buClr>
              <a:buSzPts val="112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25" name="Google Shape;125;p29"/>
          <p:cNvCxnSpPr/>
          <p:nvPr/>
        </p:nvCxnSpPr>
        <p:spPr>
          <a:xfrm>
            <a:off x="838200" y="1655523"/>
            <a:ext cx="10515600" cy="0"/>
          </a:xfrm>
          <a:prstGeom prst="straightConnector1">
            <a:avLst/>
          </a:prstGeom>
          <a:noFill/>
          <a:ln cap="flat" cmpd="sng" w="19050">
            <a:solidFill>
              <a:schemeClr val="accent1">
                <a:alpha val="49803"/>
              </a:schemeClr>
            </a:solidFill>
            <a:prstDash val="solid"/>
            <a:miter lim="800000"/>
            <a:headEnd len="sm" w="sm" type="none"/>
            <a:tailEnd len="sm" w="sm" type="none"/>
          </a:ln>
        </p:spPr>
      </p:cxnSp>
      <p:sp>
        <p:nvSpPr>
          <p:cNvPr id="126" name="Google Shape;126;p29"/>
          <p:cNvSpPr txBox="1"/>
          <p:nvPr>
            <p:ph idx="5" type="body"/>
          </p:nvPr>
        </p:nvSpPr>
        <p:spPr>
          <a:xfrm>
            <a:off x="8151814" y="1802952"/>
            <a:ext cx="3200400" cy="584549"/>
          </a:xfrm>
          <a:prstGeom prst="rect">
            <a:avLst/>
          </a:prstGeom>
          <a:noFill/>
          <a:ln>
            <a:noFill/>
          </a:ln>
        </p:spPr>
        <p:txBody>
          <a:bodyPr anchorCtr="0" anchor="b" bIns="45700" lIns="91425" spcFirstLastPara="1" rIns="91425" wrap="square" tIns="45700">
            <a:noAutofit/>
          </a:bodyPr>
          <a:lstStyle>
            <a:lvl1pPr indent="-228600" lvl="0" marL="457200" algn="l">
              <a:lnSpc>
                <a:spcPct val="120000"/>
              </a:lnSpc>
              <a:spcBef>
                <a:spcPts val="1000"/>
              </a:spcBef>
              <a:spcAft>
                <a:spcPts val="0"/>
              </a:spcAft>
              <a:buClr>
                <a:schemeClr val="lt2"/>
              </a:buClr>
              <a:buSzPts val="1440"/>
              <a:buNone/>
              <a:defRPr b="1" sz="1800" cap="none"/>
            </a:lvl1pPr>
            <a:lvl2pPr indent="-228600" lvl="1" marL="914400" algn="l">
              <a:lnSpc>
                <a:spcPct val="120000"/>
              </a:lnSpc>
              <a:spcBef>
                <a:spcPts val="500"/>
              </a:spcBef>
              <a:spcAft>
                <a:spcPts val="0"/>
              </a:spcAft>
              <a:buClr>
                <a:schemeClr val="lt2"/>
              </a:buClr>
              <a:buSzPts val="2000"/>
              <a:buFont typeface="Arial"/>
              <a:buNone/>
              <a:defRPr b="1" sz="2000"/>
            </a:lvl2pPr>
            <a:lvl3pPr indent="-228600" lvl="2" marL="1371600" algn="l">
              <a:lnSpc>
                <a:spcPct val="120000"/>
              </a:lnSpc>
              <a:spcBef>
                <a:spcPts val="500"/>
              </a:spcBef>
              <a:spcAft>
                <a:spcPts val="0"/>
              </a:spcAft>
              <a:buClr>
                <a:schemeClr val="lt2"/>
              </a:buClr>
              <a:buSzPts val="1800"/>
              <a:buNone/>
              <a:defRPr b="1" sz="1800"/>
            </a:lvl3pPr>
            <a:lvl4pPr indent="-228600" lvl="3" marL="1828800" algn="l">
              <a:lnSpc>
                <a:spcPct val="120000"/>
              </a:lnSpc>
              <a:spcBef>
                <a:spcPts val="500"/>
              </a:spcBef>
              <a:spcAft>
                <a:spcPts val="0"/>
              </a:spcAft>
              <a:buClr>
                <a:schemeClr val="lt2"/>
              </a:buClr>
              <a:buSzPts val="1600"/>
              <a:buNone/>
              <a:defRPr b="1" sz="1600"/>
            </a:lvl4pPr>
            <a:lvl5pPr indent="-228600" lvl="4" marL="2286000" algn="l">
              <a:lnSpc>
                <a:spcPct val="120000"/>
              </a:lnSpc>
              <a:spcBef>
                <a:spcPts val="500"/>
              </a:spcBef>
              <a:spcAft>
                <a:spcPts val="0"/>
              </a:spcAft>
              <a:buClr>
                <a:schemeClr val="lt2"/>
              </a:buClr>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7" name="Google Shape;127;p29"/>
          <p:cNvSpPr txBox="1"/>
          <p:nvPr>
            <p:ph idx="6" type="body"/>
          </p:nvPr>
        </p:nvSpPr>
        <p:spPr>
          <a:xfrm>
            <a:off x="8151814" y="2387502"/>
            <a:ext cx="3200400" cy="3751268"/>
          </a:xfrm>
          <a:prstGeom prst="rect">
            <a:avLst/>
          </a:prstGeom>
          <a:noFill/>
          <a:ln>
            <a:noFill/>
          </a:ln>
        </p:spPr>
        <p:txBody>
          <a:bodyPr anchorCtr="0" anchor="t" bIns="45700" lIns="91425" spcFirstLastPara="1" rIns="91425" wrap="square" tIns="45700">
            <a:normAutofit/>
          </a:bodyPr>
          <a:lstStyle>
            <a:lvl1pPr indent="-330200" lvl="0" marL="457200" algn="l">
              <a:lnSpc>
                <a:spcPct val="120000"/>
              </a:lnSpc>
              <a:spcBef>
                <a:spcPts val="1000"/>
              </a:spcBef>
              <a:spcAft>
                <a:spcPts val="0"/>
              </a:spcAft>
              <a:buClr>
                <a:schemeClr val="lt2"/>
              </a:buClr>
              <a:buSzPts val="1600"/>
              <a:buChar char="•"/>
              <a:defRPr sz="2000"/>
            </a:lvl1pPr>
            <a:lvl2pPr indent="-228600" lvl="1" marL="914400" algn="l">
              <a:lnSpc>
                <a:spcPct val="120000"/>
              </a:lnSpc>
              <a:spcBef>
                <a:spcPts val="500"/>
              </a:spcBef>
              <a:spcAft>
                <a:spcPts val="0"/>
              </a:spcAft>
              <a:buClr>
                <a:schemeClr val="lt2"/>
              </a:buClr>
              <a:buSzPts val="1600"/>
              <a:buFont typeface="Arial"/>
              <a:buNone/>
              <a:defRPr sz="1600"/>
            </a:lvl2pPr>
            <a:lvl3pPr indent="-330200" lvl="2" marL="1371600" algn="l">
              <a:lnSpc>
                <a:spcPct val="120000"/>
              </a:lnSpc>
              <a:spcBef>
                <a:spcPts val="500"/>
              </a:spcBef>
              <a:spcAft>
                <a:spcPts val="0"/>
              </a:spcAft>
              <a:buClr>
                <a:schemeClr val="lt2"/>
              </a:buClr>
              <a:buSzPts val="1600"/>
              <a:buChar char="•"/>
              <a:defRPr sz="1600"/>
            </a:lvl3pPr>
            <a:lvl4pPr indent="-228600" lvl="3" marL="1828800" algn="l">
              <a:lnSpc>
                <a:spcPct val="120000"/>
              </a:lnSpc>
              <a:spcBef>
                <a:spcPts val="500"/>
              </a:spcBef>
              <a:spcAft>
                <a:spcPts val="0"/>
              </a:spcAft>
              <a:buClr>
                <a:schemeClr val="lt2"/>
              </a:buClr>
              <a:buSzPts val="1400"/>
              <a:buNone/>
              <a:defRPr sz="1400"/>
            </a:lvl4pPr>
            <a:lvl5pPr indent="-299720" lvl="4" marL="2286000" algn="l">
              <a:lnSpc>
                <a:spcPct val="120000"/>
              </a:lnSpc>
              <a:spcBef>
                <a:spcPts val="500"/>
              </a:spcBef>
              <a:spcAft>
                <a:spcPts val="0"/>
              </a:spcAft>
              <a:buClr>
                <a:schemeClr val="lt2"/>
              </a:buClr>
              <a:buSzPts val="112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8" name="Google Shape;128;p29"/>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9"/>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9"/>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chemeClr val="lt2"/>
                </a:solidFill>
                <a:latin typeface="Arial"/>
                <a:ea typeface="Arial"/>
                <a:cs typeface="Arial"/>
                <a:sym typeface="Arial"/>
              </a:defRPr>
            </a:lvl1pPr>
            <a:lvl2pPr indent="0" lvl="1" marL="0" algn="r">
              <a:spcBef>
                <a:spcPts val="0"/>
              </a:spcBef>
              <a:buNone/>
              <a:defRPr b="1" sz="900">
                <a:solidFill>
                  <a:schemeClr val="lt2"/>
                </a:solidFill>
                <a:latin typeface="Arial"/>
                <a:ea typeface="Arial"/>
                <a:cs typeface="Arial"/>
                <a:sym typeface="Arial"/>
              </a:defRPr>
            </a:lvl2pPr>
            <a:lvl3pPr indent="0" lvl="2" marL="0" algn="r">
              <a:spcBef>
                <a:spcPts val="0"/>
              </a:spcBef>
              <a:buNone/>
              <a:defRPr b="1" sz="900">
                <a:solidFill>
                  <a:schemeClr val="lt2"/>
                </a:solidFill>
                <a:latin typeface="Arial"/>
                <a:ea typeface="Arial"/>
                <a:cs typeface="Arial"/>
                <a:sym typeface="Arial"/>
              </a:defRPr>
            </a:lvl3pPr>
            <a:lvl4pPr indent="0" lvl="3" marL="0" algn="r">
              <a:spcBef>
                <a:spcPts val="0"/>
              </a:spcBef>
              <a:buNone/>
              <a:defRPr b="1" sz="900">
                <a:solidFill>
                  <a:schemeClr val="lt2"/>
                </a:solidFill>
                <a:latin typeface="Arial"/>
                <a:ea typeface="Arial"/>
                <a:cs typeface="Arial"/>
                <a:sym typeface="Arial"/>
              </a:defRPr>
            </a:lvl4pPr>
            <a:lvl5pPr indent="0" lvl="4" marL="0" algn="r">
              <a:spcBef>
                <a:spcPts val="0"/>
              </a:spcBef>
              <a:buNone/>
              <a:defRPr b="1" sz="900">
                <a:solidFill>
                  <a:schemeClr val="lt2"/>
                </a:solidFill>
                <a:latin typeface="Arial"/>
                <a:ea typeface="Arial"/>
                <a:cs typeface="Arial"/>
                <a:sym typeface="Arial"/>
              </a:defRPr>
            </a:lvl5pPr>
            <a:lvl6pPr indent="0" lvl="5" marL="0" algn="r">
              <a:spcBef>
                <a:spcPts val="0"/>
              </a:spcBef>
              <a:buNone/>
              <a:defRPr b="1" sz="900">
                <a:solidFill>
                  <a:schemeClr val="lt2"/>
                </a:solidFill>
                <a:latin typeface="Arial"/>
                <a:ea typeface="Arial"/>
                <a:cs typeface="Arial"/>
                <a:sym typeface="Arial"/>
              </a:defRPr>
            </a:lvl6pPr>
            <a:lvl7pPr indent="0" lvl="6" marL="0" algn="r">
              <a:spcBef>
                <a:spcPts val="0"/>
              </a:spcBef>
              <a:buNone/>
              <a:defRPr b="1" sz="900">
                <a:solidFill>
                  <a:schemeClr val="lt2"/>
                </a:solidFill>
                <a:latin typeface="Arial"/>
                <a:ea typeface="Arial"/>
                <a:cs typeface="Arial"/>
                <a:sym typeface="Arial"/>
              </a:defRPr>
            </a:lvl7pPr>
            <a:lvl8pPr indent="0" lvl="7" marL="0" algn="r">
              <a:spcBef>
                <a:spcPts val="0"/>
              </a:spcBef>
              <a:buNone/>
              <a:defRPr b="1" sz="900">
                <a:solidFill>
                  <a:schemeClr val="lt2"/>
                </a:solidFill>
                <a:latin typeface="Arial"/>
                <a:ea typeface="Arial"/>
                <a:cs typeface="Arial"/>
                <a:sym typeface="Arial"/>
              </a:defRPr>
            </a:lvl8pPr>
            <a:lvl9pPr indent="0" lvl="8" marL="0" algn="r">
              <a:spcBef>
                <a:spcPts val="0"/>
              </a:spcBef>
              <a:buNone/>
              <a:defRPr b="1" sz="9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1" name="Shape 131"/>
        <p:cNvGrpSpPr/>
        <p:nvPr/>
      </p:nvGrpSpPr>
      <p:grpSpPr>
        <a:xfrm>
          <a:off x="0" y="0"/>
          <a:ext cx="0" cy="0"/>
          <a:chOff x="0" y="0"/>
          <a:chExt cx="0" cy="0"/>
        </a:xfrm>
      </p:grpSpPr>
      <p:sp>
        <p:nvSpPr>
          <p:cNvPr id="132" name="Google Shape;132;p30"/>
          <p:cNvSpPr txBox="1"/>
          <p:nvPr>
            <p:ph type="ctrTitle"/>
          </p:nvPr>
        </p:nvSpPr>
        <p:spPr>
          <a:xfrm>
            <a:off x="1838113" y="2851343"/>
            <a:ext cx="8490581" cy="174619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0"/>
          <p:cNvSpPr txBox="1"/>
          <p:nvPr>
            <p:ph idx="1" type="subTitle"/>
          </p:nvPr>
        </p:nvSpPr>
        <p:spPr>
          <a:xfrm>
            <a:off x="2767350" y="4846921"/>
            <a:ext cx="6632107" cy="951488"/>
          </a:xfrm>
          <a:prstGeom prst="rect">
            <a:avLst/>
          </a:prstGeom>
          <a:noFill/>
          <a:ln>
            <a:noFill/>
          </a:ln>
        </p:spPr>
        <p:txBody>
          <a:bodyPr anchorCtr="0" anchor="t" bIns="45700" lIns="91425" spcFirstLastPara="1" rIns="91425" wrap="square" tIns="45700">
            <a:normAutofit/>
          </a:bodyPr>
          <a:lstStyle>
            <a:lvl1pPr lvl="0" algn="ctr">
              <a:lnSpc>
                <a:spcPct val="150000"/>
              </a:lnSpc>
              <a:spcBef>
                <a:spcPts val="1000"/>
              </a:spcBef>
              <a:spcAft>
                <a:spcPts val="0"/>
              </a:spcAft>
              <a:buClr>
                <a:schemeClr val="lt2"/>
              </a:buClr>
              <a:buSzPts val="1280"/>
              <a:buNone/>
              <a:defRPr sz="1600" cap="none">
                <a:solidFill>
                  <a:schemeClr val="lt2"/>
                </a:solidFill>
              </a:defRPr>
            </a:lvl1pPr>
            <a:lvl2pPr lvl="1" algn="ctr">
              <a:lnSpc>
                <a:spcPct val="120000"/>
              </a:lnSpc>
              <a:spcBef>
                <a:spcPts val="500"/>
              </a:spcBef>
              <a:spcAft>
                <a:spcPts val="0"/>
              </a:spcAft>
              <a:buClr>
                <a:schemeClr val="lt2"/>
              </a:buClr>
              <a:buSzPts val="2000"/>
              <a:buFont typeface="Arial"/>
              <a:buNone/>
              <a:defRPr sz="2000"/>
            </a:lvl2pPr>
            <a:lvl3pPr lvl="2" algn="ctr">
              <a:lnSpc>
                <a:spcPct val="120000"/>
              </a:lnSpc>
              <a:spcBef>
                <a:spcPts val="500"/>
              </a:spcBef>
              <a:spcAft>
                <a:spcPts val="0"/>
              </a:spcAft>
              <a:buClr>
                <a:schemeClr val="lt2"/>
              </a:buClr>
              <a:buSzPts val="1800"/>
              <a:buNone/>
              <a:defRPr sz="1800"/>
            </a:lvl3pPr>
            <a:lvl4pPr lvl="3" algn="ctr">
              <a:lnSpc>
                <a:spcPct val="120000"/>
              </a:lnSpc>
              <a:spcBef>
                <a:spcPts val="500"/>
              </a:spcBef>
              <a:spcAft>
                <a:spcPts val="0"/>
              </a:spcAft>
              <a:buClr>
                <a:schemeClr val="lt2"/>
              </a:buClr>
              <a:buSzPts val="1600"/>
              <a:buNone/>
              <a:defRPr sz="1600"/>
            </a:lvl4pPr>
            <a:lvl5pPr lvl="4" algn="ctr">
              <a:lnSpc>
                <a:spcPct val="120000"/>
              </a:lnSpc>
              <a:spcBef>
                <a:spcPts val="500"/>
              </a:spcBef>
              <a:spcAft>
                <a:spcPts val="0"/>
              </a:spcAft>
              <a:buClr>
                <a:schemeClr val="lt2"/>
              </a:buClr>
              <a:buSzPts val="128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34" name="Google Shape;134;p30"/>
          <p:cNvSpPr/>
          <p:nvPr/>
        </p:nvSpPr>
        <p:spPr>
          <a:xfrm flipH="1" rot="-981105">
            <a:off x="5561167" y="1911565"/>
            <a:ext cx="1044472" cy="908544"/>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303E35">
              <a:alpha val="8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5" name="Shape 135"/>
        <p:cNvGrpSpPr/>
        <p:nvPr/>
      </p:nvGrpSpPr>
      <p:grpSpPr>
        <a:xfrm>
          <a:off x="0" y="0"/>
          <a:ext cx="0" cy="0"/>
          <a:chOff x="0" y="0"/>
          <a:chExt cx="0" cy="0"/>
        </a:xfrm>
      </p:grpSpPr>
      <p:sp>
        <p:nvSpPr>
          <p:cNvPr id="136" name="Google Shape;136;p31"/>
          <p:cNvSpPr txBox="1"/>
          <p:nvPr>
            <p:ph type="title"/>
          </p:nvPr>
        </p:nvSpPr>
        <p:spPr>
          <a:xfrm>
            <a:off x="831850" y="1709738"/>
            <a:ext cx="10515600" cy="311718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31"/>
          <p:cNvSpPr txBox="1"/>
          <p:nvPr>
            <p:ph idx="1" type="body"/>
          </p:nvPr>
        </p:nvSpPr>
        <p:spPr>
          <a:xfrm>
            <a:off x="831850" y="4826924"/>
            <a:ext cx="10515600" cy="126272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1920"/>
              <a:buNone/>
              <a:defRPr sz="2400">
                <a:solidFill>
                  <a:schemeClr val="lt2"/>
                </a:solidFill>
              </a:defRPr>
            </a:lvl1pPr>
            <a:lvl2pPr indent="-228600" lvl="1" marL="914400" algn="l">
              <a:lnSpc>
                <a:spcPct val="120000"/>
              </a:lnSpc>
              <a:spcBef>
                <a:spcPts val="500"/>
              </a:spcBef>
              <a:spcAft>
                <a:spcPts val="0"/>
              </a:spcAft>
              <a:buClr>
                <a:schemeClr val="lt1"/>
              </a:buClr>
              <a:buSzPts val="2000"/>
              <a:buFont typeface="Arial"/>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28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8" name="Shape 138"/>
        <p:cNvGrpSpPr/>
        <p:nvPr/>
      </p:nvGrpSpPr>
      <p:grpSpPr>
        <a:xfrm>
          <a:off x="0" y="0"/>
          <a:ext cx="0" cy="0"/>
          <a:chOff x="0" y="0"/>
          <a:chExt cx="0" cy="0"/>
        </a:xfrm>
      </p:grpSpPr>
      <p:sp>
        <p:nvSpPr>
          <p:cNvPr id="139" name="Google Shape;139;p32"/>
          <p:cNvSpPr txBox="1"/>
          <p:nvPr>
            <p:ph idx="1" type="body"/>
          </p:nvPr>
        </p:nvSpPr>
        <p:spPr>
          <a:xfrm>
            <a:off x="838200" y="1811756"/>
            <a:ext cx="5181600" cy="4365207"/>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lt2"/>
              </a:buClr>
              <a:buSzPts val="1440"/>
              <a:buChar char="•"/>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0" name="Google Shape;140;p32"/>
          <p:cNvSpPr txBox="1"/>
          <p:nvPr>
            <p:ph idx="2" type="body"/>
          </p:nvPr>
        </p:nvSpPr>
        <p:spPr>
          <a:xfrm>
            <a:off x="6172200" y="1811756"/>
            <a:ext cx="5181600" cy="4365207"/>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lt2"/>
              </a:buClr>
              <a:buSzPts val="1440"/>
              <a:buChar char="•"/>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32"/>
          <p:cNvSpPr txBox="1"/>
          <p:nvPr>
            <p:ph type="title"/>
          </p:nvPr>
        </p:nvSpPr>
        <p:spPr>
          <a:xfrm>
            <a:off x="838200" y="662427"/>
            <a:ext cx="10515600" cy="81973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42" name="Google Shape;142;p32"/>
          <p:cNvCxnSpPr/>
          <p:nvPr/>
        </p:nvCxnSpPr>
        <p:spPr>
          <a:xfrm>
            <a:off x="838200" y="1655523"/>
            <a:ext cx="10515600" cy="0"/>
          </a:xfrm>
          <a:prstGeom prst="straightConnector1">
            <a:avLst/>
          </a:prstGeom>
          <a:noFill/>
          <a:ln cap="flat" cmpd="sng" w="19050">
            <a:solidFill>
              <a:schemeClr val="accent1">
                <a:alpha val="49803"/>
              </a:schemeClr>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4" name="Shape 144"/>
        <p:cNvGrpSpPr/>
        <p:nvPr/>
      </p:nvGrpSpPr>
      <p:grpSpPr>
        <a:xfrm>
          <a:off x="0" y="0"/>
          <a:ext cx="0" cy="0"/>
          <a:chOff x="0" y="0"/>
          <a:chExt cx="0" cy="0"/>
        </a:xfrm>
      </p:grpSpPr>
      <p:sp>
        <p:nvSpPr>
          <p:cNvPr id="145" name="Google Shape;145;p34"/>
          <p:cNvSpPr txBox="1"/>
          <p:nvPr>
            <p:ph type="title"/>
          </p:nvPr>
        </p:nvSpPr>
        <p:spPr>
          <a:xfrm>
            <a:off x="839788" y="647698"/>
            <a:ext cx="4061821" cy="155855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34"/>
          <p:cNvSpPr txBox="1"/>
          <p:nvPr>
            <p:ph idx="1" type="body"/>
          </p:nvPr>
        </p:nvSpPr>
        <p:spPr>
          <a:xfrm>
            <a:off x="5183188" y="647699"/>
            <a:ext cx="6172200" cy="5213351"/>
          </a:xfrm>
          <a:prstGeom prst="rect">
            <a:avLst/>
          </a:prstGeom>
          <a:noFill/>
          <a:ln>
            <a:noFill/>
          </a:ln>
        </p:spPr>
        <p:txBody>
          <a:bodyPr anchorCtr="0" anchor="t" bIns="45700" lIns="91425" spcFirstLastPara="1" rIns="91425" wrap="square" tIns="45700">
            <a:normAutofit/>
          </a:bodyPr>
          <a:lstStyle>
            <a:lvl1pPr indent="-391160" lvl="0" marL="457200" algn="l">
              <a:lnSpc>
                <a:spcPct val="120000"/>
              </a:lnSpc>
              <a:spcBef>
                <a:spcPts val="1000"/>
              </a:spcBef>
              <a:spcAft>
                <a:spcPts val="0"/>
              </a:spcAft>
              <a:buClr>
                <a:schemeClr val="lt2"/>
              </a:buClr>
              <a:buSzPts val="2560"/>
              <a:buChar char="•"/>
              <a:defRPr sz="3200"/>
            </a:lvl1pPr>
            <a:lvl2pPr indent="-228600" lvl="1" marL="914400" algn="l">
              <a:lnSpc>
                <a:spcPct val="120000"/>
              </a:lnSpc>
              <a:spcBef>
                <a:spcPts val="500"/>
              </a:spcBef>
              <a:spcAft>
                <a:spcPts val="0"/>
              </a:spcAft>
              <a:buClr>
                <a:schemeClr val="lt2"/>
              </a:buClr>
              <a:buSzPts val="2800"/>
              <a:buFont typeface="Arial"/>
              <a:buNone/>
              <a:defRPr sz="2800"/>
            </a:lvl2pPr>
            <a:lvl3pPr indent="-381000" lvl="2" marL="1371600" algn="l">
              <a:lnSpc>
                <a:spcPct val="120000"/>
              </a:lnSpc>
              <a:spcBef>
                <a:spcPts val="500"/>
              </a:spcBef>
              <a:spcAft>
                <a:spcPts val="0"/>
              </a:spcAft>
              <a:buClr>
                <a:schemeClr val="lt2"/>
              </a:buClr>
              <a:buSzPts val="2400"/>
              <a:buChar char="•"/>
              <a:defRPr sz="2400"/>
            </a:lvl3pPr>
            <a:lvl4pPr indent="-228600" lvl="3" marL="1828800" algn="l">
              <a:lnSpc>
                <a:spcPct val="120000"/>
              </a:lnSpc>
              <a:spcBef>
                <a:spcPts val="500"/>
              </a:spcBef>
              <a:spcAft>
                <a:spcPts val="0"/>
              </a:spcAft>
              <a:buClr>
                <a:schemeClr val="lt2"/>
              </a:buClr>
              <a:buSzPts val="2000"/>
              <a:buNone/>
              <a:defRPr sz="2000"/>
            </a:lvl4pPr>
            <a:lvl5pPr indent="-330200" lvl="4" marL="2286000" algn="l">
              <a:lnSpc>
                <a:spcPct val="120000"/>
              </a:lnSpc>
              <a:spcBef>
                <a:spcPts val="500"/>
              </a:spcBef>
              <a:spcAft>
                <a:spcPts val="0"/>
              </a:spcAft>
              <a:buClr>
                <a:schemeClr val="lt2"/>
              </a:buClr>
              <a:buSzPts val="16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147" name="Google Shape;147;p34"/>
          <p:cNvSpPr txBox="1"/>
          <p:nvPr>
            <p:ph idx="2" type="body"/>
          </p:nvPr>
        </p:nvSpPr>
        <p:spPr>
          <a:xfrm>
            <a:off x="839788" y="2206256"/>
            <a:ext cx="4061821" cy="366273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1280"/>
              <a:buNone/>
              <a:defRPr sz="1600"/>
            </a:lvl1pPr>
            <a:lvl2pPr indent="-228600" lvl="1" marL="914400" algn="l">
              <a:lnSpc>
                <a:spcPct val="120000"/>
              </a:lnSpc>
              <a:spcBef>
                <a:spcPts val="500"/>
              </a:spcBef>
              <a:spcAft>
                <a:spcPts val="0"/>
              </a:spcAft>
              <a:buClr>
                <a:schemeClr val="lt2"/>
              </a:buClr>
              <a:buSzPts val="1400"/>
              <a:buFont typeface="Arial"/>
              <a:buNone/>
              <a:defRPr sz="1400"/>
            </a:lvl2pPr>
            <a:lvl3pPr indent="-228600" lvl="2" marL="1371600" algn="l">
              <a:lnSpc>
                <a:spcPct val="120000"/>
              </a:lnSpc>
              <a:spcBef>
                <a:spcPts val="500"/>
              </a:spcBef>
              <a:spcAft>
                <a:spcPts val="0"/>
              </a:spcAft>
              <a:buClr>
                <a:schemeClr val="lt2"/>
              </a:buClr>
              <a:buSzPts val="1200"/>
              <a:buNone/>
              <a:defRPr sz="1200"/>
            </a:lvl3pPr>
            <a:lvl4pPr indent="-228600" lvl="3" marL="1828800" algn="l">
              <a:lnSpc>
                <a:spcPct val="120000"/>
              </a:lnSpc>
              <a:spcBef>
                <a:spcPts val="500"/>
              </a:spcBef>
              <a:spcAft>
                <a:spcPts val="0"/>
              </a:spcAft>
              <a:buClr>
                <a:schemeClr val="lt2"/>
              </a:buClr>
              <a:buSzPts val="1000"/>
              <a:buNone/>
              <a:defRPr sz="1000"/>
            </a:lvl4pPr>
            <a:lvl5pPr indent="-228600" lvl="4" marL="2286000" algn="l">
              <a:lnSpc>
                <a:spcPct val="120000"/>
              </a:lnSpc>
              <a:spcBef>
                <a:spcPts val="500"/>
              </a:spcBef>
              <a:spcAft>
                <a:spcPts val="0"/>
              </a:spcAft>
              <a:buClr>
                <a:schemeClr val="lt2"/>
              </a:buClr>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8" name="Shape 148"/>
        <p:cNvGrpSpPr/>
        <p:nvPr/>
      </p:nvGrpSpPr>
      <p:grpSpPr>
        <a:xfrm>
          <a:off x="0" y="0"/>
          <a:ext cx="0" cy="0"/>
          <a:chOff x="0" y="0"/>
          <a:chExt cx="0" cy="0"/>
        </a:xfrm>
      </p:grpSpPr>
      <p:sp>
        <p:nvSpPr>
          <p:cNvPr id="149" name="Google Shape;149;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35"/>
          <p:cNvSpPr/>
          <p:nvPr>
            <p:ph idx="2" type="pic"/>
          </p:nvPr>
        </p:nvSpPr>
        <p:spPr>
          <a:xfrm>
            <a:off x="5183188" y="867985"/>
            <a:ext cx="6172200" cy="4993066"/>
          </a:xfrm>
          <a:prstGeom prst="rect">
            <a:avLst/>
          </a:prstGeom>
          <a:noFill/>
          <a:ln>
            <a:noFill/>
          </a:ln>
        </p:spPr>
      </p:sp>
      <p:sp>
        <p:nvSpPr>
          <p:cNvPr id="151" name="Google Shape;151;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1280"/>
              <a:buNone/>
              <a:defRPr sz="1600"/>
            </a:lvl1pPr>
            <a:lvl2pPr indent="-228600" lvl="1" marL="914400" algn="l">
              <a:lnSpc>
                <a:spcPct val="120000"/>
              </a:lnSpc>
              <a:spcBef>
                <a:spcPts val="500"/>
              </a:spcBef>
              <a:spcAft>
                <a:spcPts val="0"/>
              </a:spcAft>
              <a:buClr>
                <a:schemeClr val="lt2"/>
              </a:buClr>
              <a:buSzPts val="1400"/>
              <a:buFont typeface="Arial"/>
              <a:buNone/>
              <a:defRPr sz="1400"/>
            </a:lvl2pPr>
            <a:lvl3pPr indent="-228600" lvl="2" marL="1371600" algn="l">
              <a:lnSpc>
                <a:spcPct val="120000"/>
              </a:lnSpc>
              <a:spcBef>
                <a:spcPts val="500"/>
              </a:spcBef>
              <a:spcAft>
                <a:spcPts val="0"/>
              </a:spcAft>
              <a:buClr>
                <a:schemeClr val="lt2"/>
              </a:buClr>
              <a:buSzPts val="1200"/>
              <a:buNone/>
              <a:defRPr sz="1200"/>
            </a:lvl3pPr>
            <a:lvl4pPr indent="-228600" lvl="3" marL="1828800" algn="l">
              <a:lnSpc>
                <a:spcPct val="120000"/>
              </a:lnSpc>
              <a:spcBef>
                <a:spcPts val="500"/>
              </a:spcBef>
              <a:spcAft>
                <a:spcPts val="0"/>
              </a:spcAft>
              <a:buClr>
                <a:schemeClr val="lt2"/>
              </a:buClr>
              <a:buSzPts val="1000"/>
              <a:buNone/>
              <a:defRPr sz="1000"/>
            </a:lvl4pPr>
            <a:lvl5pPr indent="-228600" lvl="4" marL="2286000" algn="l">
              <a:lnSpc>
                <a:spcPct val="120000"/>
              </a:lnSpc>
              <a:spcBef>
                <a:spcPts val="500"/>
              </a:spcBef>
              <a:spcAft>
                <a:spcPts val="0"/>
              </a:spcAft>
              <a:buClr>
                <a:schemeClr val="lt2"/>
              </a:buClr>
              <a:buSzPts val="8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2" name="Shape 22"/>
        <p:cNvGrpSpPr/>
        <p:nvPr/>
      </p:nvGrpSpPr>
      <p:grpSpPr>
        <a:xfrm>
          <a:off x="0" y="0"/>
          <a:ext cx="0" cy="0"/>
          <a:chOff x="0" y="0"/>
          <a:chExt cx="0" cy="0"/>
        </a:xfrm>
      </p:grpSpPr>
      <p:sp>
        <p:nvSpPr>
          <p:cNvPr id="23" name="Google Shape;23;p1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 name="Google Shape;24;p19"/>
          <p:cNvSpPr txBox="1"/>
          <p:nvPr>
            <p:ph type="title"/>
          </p:nvPr>
        </p:nvSpPr>
        <p:spPr>
          <a:xfrm>
            <a:off x="647699" y="647700"/>
            <a:ext cx="3483421" cy="28665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5" name="Google Shape;25;p19"/>
          <p:cNvCxnSpPr/>
          <p:nvPr/>
        </p:nvCxnSpPr>
        <p:spPr>
          <a:xfrm>
            <a:off x="4572000" y="1344305"/>
            <a:ext cx="0" cy="1610436"/>
          </a:xfrm>
          <a:prstGeom prst="straightConnector1">
            <a:avLst/>
          </a:prstGeom>
          <a:noFill/>
          <a:ln cap="flat" cmpd="sng" w="19050">
            <a:solidFill>
              <a:srgbClr val="303E35">
                <a:alpha val="74901"/>
              </a:srgbClr>
            </a:solidFill>
            <a:prstDash val="solid"/>
            <a:miter lim="800000"/>
            <a:headEnd len="sm" w="sm" type="none"/>
            <a:tailEnd len="sm" w="sm" type="none"/>
          </a:ln>
        </p:spPr>
      </p:cxnSp>
      <p:sp>
        <p:nvSpPr>
          <p:cNvPr id="26" name="Google Shape;26;p19"/>
          <p:cNvSpPr txBox="1"/>
          <p:nvPr>
            <p:ph idx="1" type="body"/>
          </p:nvPr>
        </p:nvSpPr>
        <p:spPr>
          <a:xfrm>
            <a:off x="5117909" y="647700"/>
            <a:ext cx="6401231" cy="2982604"/>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1920"/>
              <a:buNone/>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 name="Google Shape;27;p19"/>
          <p:cNvSpPr/>
          <p:nvPr>
            <p:ph idx="2" type="pic"/>
          </p:nvPr>
        </p:nvSpPr>
        <p:spPr>
          <a:xfrm>
            <a:off x="667512" y="4142232"/>
            <a:ext cx="2606040" cy="2075688"/>
          </a:xfrm>
          <a:prstGeom prst="rect">
            <a:avLst/>
          </a:prstGeom>
          <a:solidFill>
            <a:srgbClr val="3CD2C3"/>
          </a:solidFill>
          <a:ln>
            <a:noFill/>
          </a:ln>
        </p:spPr>
      </p:sp>
      <p:sp>
        <p:nvSpPr>
          <p:cNvPr id="28" name="Google Shape;28;p19"/>
          <p:cNvSpPr/>
          <p:nvPr>
            <p:ph idx="3" type="pic"/>
          </p:nvPr>
        </p:nvSpPr>
        <p:spPr>
          <a:xfrm>
            <a:off x="3416041" y="4142232"/>
            <a:ext cx="2606040" cy="2075688"/>
          </a:xfrm>
          <a:prstGeom prst="rect">
            <a:avLst/>
          </a:prstGeom>
          <a:solidFill>
            <a:srgbClr val="3CD2C3"/>
          </a:solidFill>
          <a:ln>
            <a:noFill/>
          </a:ln>
        </p:spPr>
      </p:sp>
      <p:sp>
        <p:nvSpPr>
          <p:cNvPr id="29" name="Google Shape;29;p19"/>
          <p:cNvSpPr/>
          <p:nvPr>
            <p:ph idx="4" type="pic"/>
          </p:nvPr>
        </p:nvSpPr>
        <p:spPr>
          <a:xfrm>
            <a:off x="6164570" y="4142232"/>
            <a:ext cx="2606040" cy="2075688"/>
          </a:xfrm>
          <a:prstGeom prst="rect">
            <a:avLst/>
          </a:prstGeom>
          <a:solidFill>
            <a:srgbClr val="3CD2C3"/>
          </a:solidFill>
          <a:ln>
            <a:noFill/>
          </a:ln>
        </p:spPr>
      </p:sp>
      <p:sp>
        <p:nvSpPr>
          <p:cNvPr id="30" name="Google Shape;30;p19"/>
          <p:cNvSpPr/>
          <p:nvPr>
            <p:ph idx="5" type="pic"/>
          </p:nvPr>
        </p:nvSpPr>
        <p:spPr>
          <a:xfrm>
            <a:off x="8913100" y="4142232"/>
            <a:ext cx="2606040" cy="2075688"/>
          </a:xfrm>
          <a:prstGeom prst="rect">
            <a:avLst/>
          </a:prstGeom>
          <a:solidFill>
            <a:srgbClr val="3CD2C3"/>
          </a:solidFill>
          <a:ln>
            <a:noFill/>
          </a:ln>
        </p:spPr>
      </p:sp>
      <p:sp>
        <p:nvSpPr>
          <p:cNvPr id="31" name="Google Shape;31;p19"/>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9"/>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chemeClr val="lt2"/>
                </a:solidFill>
                <a:latin typeface="Arial"/>
                <a:ea typeface="Arial"/>
                <a:cs typeface="Arial"/>
                <a:sym typeface="Arial"/>
              </a:defRPr>
            </a:lvl1pPr>
            <a:lvl2pPr indent="0" lvl="1" marL="0" algn="r">
              <a:spcBef>
                <a:spcPts val="0"/>
              </a:spcBef>
              <a:buNone/>
              <a:defRPr b="1" sz="900">
                <a:solidFill>
                  <a:schemeClr val="lt2"/>
                </a:solidFill>
                <a:latin typeface="Arial"/>
                <a:ea typeface="Arial"/>
                <a:cs typeface="Arial"/>
                <a:sym typeface="Arial"/>
              </a:defRPr>
            </a:lvl2pPr>
            <a:lvl3pPr indent="0" lvl="2" marL="0" algn="r">
              <a:spcBef>
                <a:spcPts val="0"/>
              </a:spcBef>
              <a:buNone/>
              <a:defRPr b="1" sz="900">
                <a:solidFill>
                  <a:schemeClr val="lt2"/>
                </a:solidFill>
                <a:latin typeface="Arial"/>
                <a:ea typeface="Arial"/>
                <a:cs typeface="Arial"/>
                <a:sym typeface="Arial"/>
              </a:defRPr>
            </a:lvl3pPr>
            <a:lvl4pPr indent="0" lvl="3" marL="0" algn="r">
              <a:spcBef>
                <a:spcPts val="0"/>
              </a:spcBef>
              <a:buNone/>
              <a:defRPr b="1" sz="900">
                <a:solidFill>
                  <a:schemeClr val="lt2"/>
                </a:solidFill>
                <a:latin typeface="Arial"/>
                <a:ea typeface="Arial"/>
                <a:cs typeface="Arial"/>
                <a:sym typeface="Arial"/>
              </a:defRPr>
            </a:lvl4pPr>
            <a:lvl5pPr indent="0" lvl="4" marL="0" algn="r">
              <a:spcBef>
                <a:spcPts val="0"/>
              </a:spcBef>
              <a:buNone/>
              <a:defRPr b="1" sz="900">
                <a:solidFill>
                  <a:schemeClr val="lt2"/>
                </a:solidFill>
                <a:latin typeface="Arial"/>
                <a:ea typeface="Arial"/>
                <a:cs typeface="Arial"/>
                <a:sym typeface="Arial"/>
              </a:defRPr>
            </a:lvl5pPr>
            <a:lvl6pPr indent="0" lvl="5" marL="0" algn="r">
              <a:spcBef>
                <a:spcPts val="0"/>
              </a:spcBef>
              <a:buNone/>
              <a:defRPr b="1" sz="900">
                <a:solidFill>
                  <a:schemeClr val="lt2"/>
                </a:solidFill>
                <a:latin typeface="Arial"/>
                <a:ea typeface="Arial"/>
                <a:cs typeface="Arial"/>
                <a:sym typeface="Arial"/>
              </a:defRPr>
            </a:lvl6pPr>
            <a:lvl7pPr indent="0" lvl="6" marL="0" algn="r">
              <a:spcBef>
                <a:spcPts val="0"/>
              </a:spcBef>
              <a:buNone/>
              <a:defRPr b="1" sz="900">
                <a:solidFill>
                  <a:schemeClr val="lt2"/>
                </a:solidFill>
                <a:latin typeface="Arial"/>
                <a:ea typeface="Arial"/>
                <a:cs typeface="Arial"/>
                <a:sym typeface="Arial"/>
              </a:defRPr>
            </a:lvl7pPr>
            <a:lvl8pPr indent="0" lvl="7" marL="0" algn="r">
              <a:spcBef>
                <a:spcPts val="0"/>
              </a:spcBef>
              <a:buNone/>
              <a:defRPr b="1" sz="900">
                <a:solidFill>
                  <a:schemeClr val="lt2"/>
                </a:solidFill>
                <a:latin typeface="Arial"/>
                <a:ea typeface="Arial"/>
                <a:cs typeface="Arial"/>
                <a:sym typeface="Arial"/>
              </a:defRPr>
            </a:lvl8pPr>
            <a:lvl9pPr indent="0" lvl="8" marL="0" algn="r">
              <a:spcBef>
                <a:spcPts val="0"/>
              </a:spcBef>
              <a:buNone/>
              <a:defRPr b="1" sz="9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34" name="Shape 34"/>
        <p:cNvGrpSpPr/>
        <p:nvPr/>
      </p:nvGrpSpPr>
      <p:grpSpPr>
        <a:xfrm>
          <a:off x="0" y="0"/>
          <a:ext cx="0" cy="0"/>
          <a:chOff x="0" y="0"/>
          <a:chExt cx="0" cy="0"/>
        </a:xfrm>
      </p:grpSpPr>
      <p:sp>
        <p:nvSpPr>
          <p:cNvPr id="35" name="Google Shape;35;p20"/>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20"/>
          <p:cNvSpPr txBox="1"/>
          <p:nvPr>
            <p:ph type="title"/>
          </p:nvPr>
        </p:nvSpPr>
        <p:spPr>
          <a:xfrm>
            <a:off x="647701" y="1375939"/>
            <a:ext cx="5448300" cy="1240966"/>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0"/>
          <p:cNvSpPr txBox="1"/>
          <p:nvPr>
            <p:ph idx="1" type="body"/>
          </p:nvPr>
        </p:nvSpPr>
        <p:spPr>
          <a:xfrm>
            <a:off x="635001" y="2688119"/>
            <a:ext cx="5115674" cy="350745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2"/>
              </a:buClr>
              <a:buSzPts val="1920"/>
              <a:buNone/>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 name="Google Shape;38;p20"/>
          <p:cNvSpPr/>
          <p:nvPr>
            <p:ph idx="2" type="pic"/>
          </p:nvPr>
        </p:nvSpPr>
        <p:spPr>
          <a:xfrm>
            <a:off x="6748272" y="658368"/>
            <a:ext cx="4809744" cy="2606040"/>
          </a:xfrm>
          <a:prstGeom prst="rect">
            <a:avLst/>
          </a:prstGeom>
          <a:solidFill>
            <a:srgbClr val="3CD2C3"/>
          </a:solidFill>
          <a:ln>
            <a:noFill/>
          </a:ln>
        </p:spPr>
      </p:sp>
      <p:sp>
        <p:nvSpPr>
          <p:cNvPr id="39" name="Google Shape;39;p20"/>
          <p:cNvSpPr/>
          <p:nvPr>
            <p:ph idx="3" type="pic"/>
          </p:nvPr>
        </p:nvSpPr>
        <p:spPr>
          <a:xfrm>
            <a:off x="6748272" y="3584448"/>
            <a:ext cx="4809744" cy="2606040"/>
          </a:xfrm>
          <a:prstGeom prst="rect">
            <a:avLst/>
          </a:prstGeom>
          <a:solidFill>
            <a:srgbClr val="3CD2C3"/>
          </a:solidFill>
          <a:ln>
            <a:noFill/>
          </a:ln>
        </p:spPr>
      </p:sp>
      <p:sp>
        <p:nvSpPr>
          <p:cNvPr id="40" name="Google Shape;40;p20"/>
          <p:cNvSpPr/>
          <p:nvPr/>
        </p:nvSpPr>
        <p:spPr>
          <a:xfrm flipH="1">
            <a:off x="825809" y="632198"/>
            <a:ext cx="1044472" cy="908544"/>
          </a:xfrm>
          <a:custGeom>
            <a:rect b="b" l="l" r="r" t="t"/>
            <a:pathLst>
              <a:path extrusionOk="0" h="3357396" w="3859699">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rgbClr val="303E35">
              <a:alpha val="8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20"/>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0"/>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chemeClr val="lt2"/>
                </a:solidFill>
                <a:latin typeface="Arial"/>
                <a:ea typeface="Arial"/>
                <a:cs typeface="Arial"/>
                <a:sym typeface="Arial"/>
              </a:defRPr>
            </a:lvl1pPr>
            <a:lvl2pPr indent="0" lvl="1" marL="0" algn="r">
              <a:spcBef>
                <a:spcPts val="0"/>
              </a:spcBef>
              <a:buNone/>
              <a:defRPr b="1" sz="900">
                <a:solidFill>
                  <a:schemeClr val="lt2"/>
                </a:solidFill>
                <a:latin typeface="Arial"/>
                <a:ea typeface="Arial"/>
                <a:cs typeface="Arial"/>
                <a:sym typeface="Arial"/>
              </a:defRPr>
            </a:lvl2pPr>
            <a:lvl3pPr indent="0" lvl="2" marL="0" algn="r">
              <a:spcBef>
                <a:spcPts val="0"/>
              </a:spcBef>
              <a:buNone/>
              <a:defRPr b="1" sz="900">
                <a:solidFill>
                  <a:schemeClr val="lt2"/>
                </a:solidFill>
                <a:latin typeface="Arial"/>
                <a:ea typeface="Arial"/>
                <a:cs typeface="Arial"/>
                <a:sym typeface="Arial"/>
              </a:defRPr>
            </a:lvl3pPr>
            <a:lvl4pPr indent="0" lvl="3" marL="0" algn="r">
              <a:spcBef>
                <a:spcPts val="0"/>
              </a:spcBef>
              <a:buNone/>
              <a:defRPr b="1" sz="900">
                <a:solidFill>
                  <a:schemeClr val="lt2"/>
                </a:solidFill>
                <a:latin typeface="Arial"/>
                <a:ea typeface="Arial"/>
                <a:cs typeface="Arial"/>
                <a:sym typeface="Arial"/>
              </a:defRPr>
            </a:lvl4pPr>
            <a:lvl5pPr indent="0" lvl="4" marL="0" algn="r">
              <a:spcBef>
                <a:spcPts val="0"/>
              </a:spcBef>
              <a:buNone/>
              <a:defRPr b="1" sz="900">
                <a:solidFill>
                  <a:schemeClr val="lt2"/>
                </a:solidFill>
                <a:latin typeface="Arial"/>
                <a:ea typeface="Arial"/>
                <a:cs typeface="Arial"/>
                <a:sym typeface="Arial"/>
              </a:defRPr>
            </a:lvl5pPr>
            <a:lvl6pPr indent="0" lvl="5" marL="0" algn="r">
              <a:spcBef>
                <a:spcPts val="0"/>
              </a:spcBef>
              <a:buNone/>
              <a:defRPr b="1" sz="900">
                <a:solidFill>
                  <a:schemeClr val="lt2"/>
                </a:solidFill>
                <a:latin typeface="Arial"/>
                <a:ea typeface="Arial"/>
                <a:cs typeface="Arial"/>
                <a:sym typeface="Arial"/>
              </a:defRPr>
            </a:lvl6pPr>
            <a:lvl7pPr indent="0" lvl="6" marL="0" algn="r">
              <a:spcBef>
                <a:spcPts val="0"/>
              </a:spcBef>
              <a:buNone/>
              <a:defRPr b="1" sz="900">
                <a:solidFill>
                  <a:schemeClr val="lt2"/>
                </a:solidFill>
                <a:latin typeface="Arial"/>
                <a:ea typeface="Arial"/>
                <a:cs typeface="Arial"/>
                <a:sym typeface="Arial"/>
              </a:defRPr>
            </a:lvl7pPr>
            <a:lvl8pPr indent="0" lvl="7" marL="0" algn="r">
              <a:spcBef>
                <a:spcPts val="0"/>
              </a:spcBef>
              <a:buNone/>
              <a:defRPr b="1" sz="900">
                <a:solidFill>
                  <a:schemeClr val="lt2"/>
                </a:solidFill>
                <a:latin typeface="Arial"/>
                <a:ea typeface="Arial"/>
                <a:cs typeface="Arial"/>
                <a:sym typeface="Arial"/>
              </a:defRPr>
            </a:lvl8pPr>
            <a:lvl9pPr indent="0" lvl="8" marL="0" algn="r">
              <a:spcBef>
                <a:spcPts val="0"/>
              </a:spcBef>
              <a:buNone/>
              <a:defRPr b="1" sz="9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type="titleOnly">
  <p:cSld name="TITLE_ONLY">
    <p:spTree>
      <p:nvGrpSpPr>
        <p:cNvPr id="44" name="Shape 44"/>
        <p:cNvGrpSpPr/>
        <p:nvPr/>
      </p:nvGrpSpPr>
      <p:grpSpPr>
        <a:xfrm>
          <a:off x="0" y="0"/>
          <a:ext cx="0" cy="0"/>
          <a:chOff x="0" y="0"/>
          <a:chExt cx="0" cy="0"/>
        </a:xfrm>
      </p:grpSpPr>
      <p:sp>
        <p:nvSpPr>
          <p:cNvPr id="45" name="Google Shape;45;p21"/>
          <p:cNvSpPr txBox="1"/>
          <p:nvPr>
            <p:ph type="title"/>
          </p:nvPr>
        </p:nvSpPr>
        <p:spPr>
          <a:xfrm>
            <a:off x="838200" y="716213"/>
            <a:ext cx="10515600" cy="221225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1"/>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chemeClr val="lt2"/>
                </a:solidFill>
                <a:latin typeface="Arial"/>
                <a:ea typeface="Arial"/>
                <a:cs typeface="Arial"/>
                <a:sym typeface="Arial"/>
              </a:defRPr>
            </a:lvl1pPr>
            <a:lvl2pPr indent="0" lvl="1" marL="0" algn="r">
              <a:spcBef>
                <a:spcPts val="0"/>
              </a:spcBef>
              <a:buNone/>
              <a:defRPr b="1" sz="900">
                <a:solidFill>
                  <a:schemeClr val="lt2"/>
                </a:solidFill>
                <a:latin typeface="Arial"/>
                <a:ea typeface="Arial"/>
                <a:cs typeface="Arial"/>
                <a:sym typeface="Arial"/>
              </a:defRPr>
            </a:lvl2pPr>
            <a:lvl3pPr indent="0" lvl="2" marL="0" algn="r">
              <a:spcBef>
                <a:spcPts val="0"/>
              </a:spcBef>
              <a:buNone/>
              <a:defRPr b="1" sz="900">
                <a:solidFill>
                  <a:schemeClr val="lt2"/>
                </a:solidFill>
                <a:latin typeface="Arial"/>
                <a:ea typeface="Arial"/>
                <a:cs typeface="Arial"/>
                <a:sym typeface="Arial"/>
              </a:defRPr>
            </a:lvl3pPr>
            <a:lvl4pPr indent="0" lvl="3" marL="0" algn="r">
              <a:spcBef>
                <a:spcPts val="0"/>
              </a:spcBef>
              <a:buNone/>
              <a:defRPr b="1" sz="900">
                <a:solidFill>
                  <a:schemeClr val="lt2"/>
                </a:solidFill>
                <a:latin typeface="Arial"/>
                <a:ea typeface="Arial"/>
                <a:cs typeface="Arial"/>
                <a:sym typeface="Arial"/>
              </a:defRPr>
            </a:lvl4pPr>
            <a:lvl5pPr indent="0" lvl="4" marL="0" algn="r">
              <a:spcBef>
                <a:spcPts val="0"/>
              </a:spcBef>
              <a:buNone/>
              <a:defRPr b="1" sz="900">
                <a:solidFill>
                  <a:schemeClr val="lt2"/>
                </a:solidFill>
                <a:latin typeface="Arial"/>
                <a:ea typeface="Arial"/>
                <a:cs typeface="Arial"/>
                <a:sym typeface="Arial"/>
              </a:defRPr>
            </a:lvl5pPr>
            <a:lvl6pPr indent="0" lvl="5" marL="0" algn="r">
              <a:spcBef>
                <a:spcPts val="0"/>
              </a:spcBef>
              <a:buNone/>
              <a:defRPr b="1" sz="900">
                <a:solidFill>
                  <a:schemeClr val="lt2"/>
                </a:solidFill>
                <a:latin typeface="Arial"/>
                <a:ea typeface="Arial"/>
                <a:cs typeface="Arial"/>
                <a:sym typeface="Arial"/>
              </a:defRPr>
            </a:lvl6pPr>
            <a:lvl7pPr indent="0" lvl="6" marL="0" algn="r">
              <a:spcBef>
                <a:spcPts val="0"/>
              </a:spcBef>
              <a:buNone/>
              <a:defRPr b="1" sz="900">
                <a:solidFill>
                  <a:schemeClr val="lt2"/>
                </a:solidFill>
                <a:latin typeface="Arial"/>
                <a:ea typeface="Arial"/>
                <a:cs typeface="Arial"/>
                <a:sym typeface="Arial"/>
              </a:defRPr>
            </a:lvl7pPr>
            <a:lvl8pPr indent="0" lvl="7" marL="0" algn="r">
              <a:spcBef>
                <a:spcPts val="0"/>
              </a:spcBef>
              <a:buNone/>
              <a:defRPr b="1" sz="900">
                <a:solidFill>
                  <a:schemeClr val="lt2"/>
                </a:solidFill>
                <a:latin typeface="Arial"/>
                <a:ea typeface="Arial"/>
                <a:cs typeface="Arial"/>
                <a:sym typeface="Arial"/>
              </a:defRPr>
            </a:lvl8pPr>
            <a:lvl9pPr indent="0" lvl="8" marL="0" algn="r">
              <a:spcBef>
                <a:spcPts val="0"/>
              </a:spcBef>
              <a:buNone/>
              <a:defRPr b="1" sz="9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22"/>
          <p:cNvSpPr txBox="1"/>
          <p:nvPr>
            <p:ph type="title"/>
          </p:nvPr>
        </p:nvSpPr>
        <p:spPr>
          <a:xfrm>
            <a:off x="839788" y="665629"/>
            <a:ext cx="10515600" cy="81899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 type="body"/>
          </p:nvPr>
        </p:nvSpPr>
        <p:spPr>
          <a:xfrm>
            <a:off x="836612" y="1806039"/>
            <a:ext cx="5157787" cy="584548"/>
          </a:xfrm>
          <a:prstGeom prst="rect">
            <a:avLst/>
          </a:prstGeom>
          <a:noFill/>
          <a:ln>
            <a:noFill/>
          </a:ln>
        </p:spPr>
        <p:txBody>
          <a:bodyPr anchorCtr="0" anchor="b" bIns="45700" lIns="91425" spcFirstLastPara="1" rIns="91425" wrap="square" tIns="45700">
            <a:noAutofit/>
          </a:bodyPr>
          <a:lstStyle>
            <a:lvl1pPr indent="-228600" lvl="0" marL="457200" algn="l">
              <a:lnSpc>
                <a:spcPct val="120000"/>
              </a:lnSpc>
              <a:spcBef>
                <a:spcPts val="1000"/>
              </a:spcBef>
              <a:spcAft>
                <a:spcPts val="0"/>
              </a:spcAft>
              <a:buClr>
                <a:schemeClr val="lt2"/>
              </a:buClr>
              <a:buSzPts val="1440"/>
              <a:buNone/>
              <a:defRPr b="1" sz="1800" cap="none"/>
            </a:lvl1pPr>
            <a:lvl2pPr indent="-228600" lvl="1" marL="914400" algn="l">
              <a:lnSpc>
                <a:spcPct val="120000"/>
              </a:lnSpc>
              <a:spcBef>
                <a:spcPts val="500"/>
              </a:spcBef>
              <a:spcAft>
                <a:spcPts val="0"/>
              </a:spcAft>
              <a:buClr>
                <a:schemeClr val="lt2"/>
              </a:buClr>
              <a:buSzPts val="2000"/>
              <a:buFont typeface="Arial"/>
              <a:buNone/>
              <a:defRPr b="1" sz="2000"/>
            </a:lvl2pPr>
            <a:lvl3pPr indent="-228600" lvl="2" marL="1371600" algn="l">
              <a:lnSpc>
                <a:spcPct val="120000"/>
              </a:lnSpc>
              <a:spcBef>
                <a:spcPts val="500"/>
              </a:spcBef>
              <a:spcAft>
                <a:spcPts val="0"/>
              </a:spcAft>
              <a:buClr>
                <a:schemeClr val="lt2"/>
              </a:buClr>
              <a:buSzPts val="1800"/>
              <a:buNone/>
              <a:defRPr b="1" sz="1800"/>
            </a:lvl3pPr>
            <a:lvl4pPr indent="-228600" lvl="3" marL="1828800" algn="l">
              <a:lnSpc>
                <a:spcPct val="120000"/>
              </a:lnSpc>
              <a:spcBef>
                <a:spcPts val="500"/>
              </a:spcBef>
              <a:spcAft>
                <a:spcPts val="0"/>
              </a:spcAft>
              <a:buClr>
                <a:schemeClr val="lt2"/>
              </a:buClr>
              <a:buSzPts val="1600"/>
              <a:buNone/>
              <a:defRPr b="1" sz="1600"/>
            </a:lvl4pPr>
            <a:lvl5pPr indent="-228600" lvl="4" marL="2286000" algn="l">
              <a:lnSpc>
                <a:spcPct val="120000"/>
              </a:lnSpc>
              <a:spcBef>
                <a:spcPts val="500"/>
              </a:spcBef>
              <a:spcAft>
                <a:spcPts val="0"/>
              </a:spcAft>
              <a:buClr>
                <a:schemeClr val="lt2"/>
              </a:buClr>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2" name="Google Shape;52;p22"/>
          <p:cNvSpPr txBox="1"/>
          <p:nvPr>
            <p:ph idx="2" type="body"/>
          </p:nvPr>
        </p:nvSpPr>
        <p:spPr>
          <a:xfrm>
            <a:off x="839788" y="2390588"/>
            <a:ext cx="5157787" cy="3751268"/>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lt2"/>
              </a:buClr>
              <a:buSzPts val="1440"/>
              <a:buChar char="•"/>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22"/>
          <p:cNvSpPr txBox="1"/>
          <p:nvPr>
            <p:ph idx="3" type="body"/>
          </p:nvPr>
        </p:nvSpPr>
        <p:spPr>
          <a:xfrm>
            <a:off x="6169024" y="1806038"/>
            <a:ext cx="5183188" cy="584549"/>
          </a:xfrm>
          <a:prstGeom prst="rect">
            <a:avLst/>
          </a:prstGeom>
          <a:noFill/>
          <a:ln>
            <a:noFill/>
          </a:ln>
        </p:spPr>
        <p:txBody>
          <a:bodyPr anchorCtr="0" anchor="b" bIns="45700" lIns="91425" spcFirstLastPara="1" rIns="91425" wrap="square" tIns="45700">
            <a:noAutofit/>
          </a:bodyPr>
          <a:lstStyle>
            <a:lvl1pPr indent="-228600" lvl="0" marL="457200" algn="l">
              <a:lnSpc>
                <a:spcPct val="120000"/>
              </a:lnSpc>
              <a:spcBef>
                <a:spcPts val="1000"/>
              </a:spcBef>
              <a:spcAft>
                <a:spcPts val="0"/>
              </a:spcAft>
              <a:buClr>
                <a:schemeClr val="lt2"/>
              </a:buClr>
              <a:buSzPts val="1440"/>
              <a:buNone/>
              <a:defRPr b="1" sz="1800" cap="none"/>
            </a:lvl1pPr>
            <a:lvl2pPr indent="-228600" lvl="1" marL="914400" algn="l">
              <a:lnSpc>
                <a:spcPct val="120000"/>
              </a:lnSpc>
              <a:spcBef>
                <a:spcPts val="500"/>
              </a:spcBef>
              <a:spcAft>
                <a:spcPts val="0"/>
              </a:spcAft>
              <a:buClr>
                <a:schemeClr val="lt2"/>
              </a:buClr>
              <a:buSzPts val="2000"/>
              <a:buFont typeface="Arial"/>
              <a:buNone/>
              <a:defRPr b="1" sz="2000"/>
            </a:lvl2pPr>
            <a:lvl3pPr indent="-228600" lvl="2" marL="1371600" algn="l">
              <a:lnSpc>
                <a:spcPct val="120000"/>
              </a:lnSpc>
              <a:spcBef>
                <a:spcPts val="500"/>
              </a:spcBef>
              <a:spcAft>
                <a:spcPts val="0"/>
              </a:spcAft>
              <a:buClr>
                <a:schemeClr val="lt2"/>
              </a:buClr>
              <a:buSzPts val="1800"/>
              <a:buNone/>
              <a:defRPr b="1" sz="1800"/>
            </a:lvl3pPr>
            <a:lvl4pPr indent="-228600" lvl="3" marL="1828800" algn="l">
              <a:lnSpc>
                <a:spcPct val="120000"/>
              </a:lnSpc>
              <a:spcBef>
                <a:spcPts val="500"/>
              </a:spcBef>
              <a:spcAft>
                <a:spcPts val="0"/>
              </a:spcAft>
              <a:buClr>
                <a:schemeClr val="lt2"/>
              </a:buClr>
              <a:buSzPts val="1600"/>
              <a:buNone/>
              <a:defRPr b="1" sz="1600"/>
            </a:lvl4pPr>
            <a:lvl5pPr indent="-228600" lvl="4" marL="2286000" algn="l">
              <a:lnSpc>
                <a:spcPct val="120000"/>
              </a:lnSpc>
              <a:spcBef>
                <a:spcPts val="500"/>
              </a:spcBef>
              <a:spcAft>
                <a:spcPts val="0"/>
              </a:spcAft>
              <a:buClr>
                <a:schemeClr val="lt2"/>
              </a:buClr>
              <a:buSzPts val="128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4" name="Google Shape;54;p22"/>
          <p:cNvSpPr txBox="1"/>
          <p:nvPr>
            <p:ph idx="4" type="body"/>
          </p:nvPr>
        </p:nvSpPr>
        <p:spPr>
          <a:xfrm>
            <a:off x="6169024" y="2390588"/>
            <a:ext cx="5183188" cy="3751268"/>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lt2"/>
              </a:buClr>
              <a:buSzPts val="1440"/>
              <a:buChar char="•"/>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55" name="Google Shape;55;p22"/>
          <p:cNvCxnSpPr/>
          <p:nvPr/>
        </p:nvCxnSpPr>
        <p:spPr>
          <a:xfrm>
            <a:off x="838200" y="1655523"/>
            <a:ext cx="10515600" cy="0"/>
          </a:xfrm>
          <a:prstGeom prst="straightConnector1">
            <a:avLst/>
          </a:prstGeom>
          <a:noFill/>
          <a:ln cap="flat" cmpd="sng" w="19050">
            <a:solidFill>
              <a:schemeClr val="accent1">
                <a:alpha val="49803"/>
              </a:schemeClr>
            </a:solidFill>
            <a:prstDash val="solid"/>
            <a:miter lim="800000"/>
            <a:headEnd len="sm" w="sm" type="none"/>
            <a:tailEnd len="sm" w="sm" type="none"/>
          </a:ln>
        </p:spPr>
      </p:cxnSp>
      <p:sp>
        <p:nvSpPr>
          <p:cNvPr id="56" name="Google Shape;56;p22"/>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2"/>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chemeClr val="lt2"/>
                </a:solidFill>
                <a:latin typeface="Arial"/>
                <a:ea typeface="Arial"/>
                <a:cs typeface="Arial"/>
                <a:sym typeface="Arial"/>
              </a:defRPr>
            </a:lvl1pPr>
            <a:lvl2pPr indent="0" lvl="1" marL="0" algn="r">
              <a:spcBef>
                <a:spcPts val="0"/>
              </a:spcBef>
              <a:buNone/>
              <a:defRPr b="1" sz="900">
                <a:solidFill>
                  <a:schemeClr val="lt2"/>
                </a:solidFill>
                <a:latin typeface="Arial"/>
                <a:ea typeface="Arial"/>
                <a:cs typeface="Arial"/>
                <a:sym typeface="Arial"/>
              </a:defRPr>
            </a:lvl2pPr>
            <a:lvl3pPr indent="0" lvl="2" marL="0" algn="r">
              <a:spcBef>
                <a:spcPts val="0"/>
              </a:spcBef>
              <a:buNone/>
              <a:defRPr b="1" sz="900">
                <a:solidFill>
                  <a:schemeClr val="lt2"/>
                </a:solidFill>
                <a:latin typeface="Arial"/>
                <a:ea typeface="Arial"/>
                <a:cs typeface="Arial"/>
                <a:sym typeface="Arial"/>
              </a:defRPr>
            </a:lvl3pPr>
            <a:lvl4pPr indent="0" lvl="3" marL="0" algn="r">
              <a:spcBef>
                <a:spcPts val="0"/>
              </a:spcBef>
              <a:buNone/>
              <a:defRPr b="1" sz="900">
                <a:solidFill>
                  <a:schemeClr val="lt2"/>
                </a:solidFill>
                <a:latin typeface="Arial"/>
                <a:ea typeface="Arial"/>
                <a:cs typeface="Arial"/>
                <a:sym typeface="Arial"/>
              </a:defRPr>
            </a:lvl4pPr>
            <a:lvl5pPr indent="0" lvl="4" marL="0" algn="r">
              <a:spcBef>
                <a:spcPts val="0"/>
              </a:spcBef>
              <a:buNone/>
              <a:defRPr b="1" sz="900">
                <a:solidFill>
                  <a:schemeClr val="lt2"/>
                </a:solidFill>
                <a:latin typeface="Arial"/>
                <a:ea typeface="Arial"/>
                <a:cs typeface="Arial"/>
                <a:sym typeface="Arial"/>
              </a:defRPr>
            </a:lvl5pPr>
            <a:lvl6pPr indent="0" lvl="5" marL="0" algn="r">
              <a:spcBef>
                <a:spcPts val="0"/>
              </a:spcBef>
              <a:buNone/>
              <a:defRPr b="1" sz="900">
                <a:solidFill>
                  <a:schemeClr val="lt2"/>
                </a:solidFill>
                <a:latin typeface="Arial"/>
                <a:ea typeface="Arial"/>
                <a:cs typeface="Arial"/>
                <a:sym typeface="Arial"/>
              </a:defRPr>
            </a:lvl6pPr>
            <a:lvl7pPr indent="0" lvl="6" marL="0" algn="r">
              <a:spcBef>
                <a:spcPts val="0"/>
              </a:spcBef>
              <a:buNone/>
              <a:defRPr b="1" sz="900">
                <a:solidFill>
                  <a:schemeClr val="lt2"/>
                </a:solidFill>
                <a:latin typeface="Arial"/>
                <a:ea typeface="Arial"/>
                <a:cs typeface="Arial"/>
                <a:sym typeface="Arial"/>
              </a:defRPr>
            </a:lvl7pPr>
            <a:lvl8pPr indent="0" lvl="7" marL="0" algn="r">
              <a:spcBef>
                <a:spcPts val="0"/>
              </a:spcBef>
              <a:buNone/>
              <a:defRPr b="1" sz="900">
                <a:solidFill>
                  <a:schemeClr val="lt2"/>
                </a:solidFill>
                <a:latin typeface="Arial"/>
                <a:ea typeface="Arial"/>
                <a:cs typeface="Arial"/>
                <a:sym typeface="Arial"/>
              </a:defRPr>
            </a:lvl8pPr>
            <a:lvl9pPr indent="0" lvl="8" marL="0" algn="r">
              <a:spcBef>
                <a:spcPts val="0"/>
              </a:spcBef>
              <a:buNone/>
              <a:defRPr b="1" sz="9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59" name="Shape 59"/>
        <p:cNvGrpSpPr/>
        <p:nvPr/>
      </p:nvGrpSpPr>
      <p:grpSpPr>
        <a:xfrm>
          <a:off x="0" y="0"/>
          <a:ext cx="0" cy="0"/>
          <a:chOff x="0" y="0"/>
          <a:chExt cx="0" cy="0"/>
        </a:xfrm>
      </p:grpSpPr>
      <p:sp>
        <p:nvSpPr>
          <p:cNvPr id="60" name="Google Shape;60;p2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23"/>
          <p:cNvSpPr txBox="1"/>
          <p:nvPr>
            <p:ph type="title"/>
          </p:nvPr>
        </p:nvSpPr>
        <p:spPr>
          <a:xfrm>
            <a:off x="485775" y="647700"/>
            <a:ext cx="3680395" cy="1403343"/>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3"/>
          <p:cNvSpPr txBox="1"/>
          <p:nvPr>
            <p:ph idx="1" type="body"/>
          </p:nvPr>
        </p:nvSpPr>
        <p:spPr>
          <a:xfrm>
            <a:off x="647701" y="2683104"/>
            <a:ext cx="3364358" cy="36732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2"/>
              </a:buClr>
              <a:buSzPts val="1920"/>
              <a:buNone/>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3" name="Google Shape;63;p23"/>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p:nvPr>
            <p:ph idx="2" type="pic"/>
          </p:nvPr>
        </p:nvSpPr>
        <p:spPr>
          <a:xfrm>
            <a:off x="4575048" y="0"/>
            <a:ext cx="7616952" cy="6858000"/>
          </a:xfrm>
          <a:prstGeom prst="rect">
            <a:avLst/>
          </a:prstGeom>
          <a:solidFill>
            <a:srgbClr val="3CD2C3"/>
          </a:solidFill>
          <a:ln>
            <a:noFill/>
          </a:ln>
        </p:spPr>
      </p:sp>
      <p:sp>
        <p:nvSpPr>
          <p:cNvPr id="65" name="Google Shape;65;p23"/>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7" name="Google Shape;67;p23"/>
          <p:cNvCxnSpPr/>
          <p:nvPr/>
        </p:nvCxnSpPr>
        <p:spPr>
          <a:xfrm>
            <a:off x="1152099" y="2302005"/>
            <a:ext cx="2253018" cy="0"/>
          </a:xfrm>
          <a:prstGeom prst="straightConnector1">
            <a:avLst/>
          </a:prstGeom>
          <a:noFill/>
          <a:ln cap="flat" cmpd="sng" w="19050">
            <a:solidFill>
              <a:srgbClr val="303E35">
                <a:alpha val="80000"/>
              </a:srgbClr>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68" name="Shape 68"/>
        <p:cNvGrpSpPr/>
        <p:nvPr/>
      </p:nvGrpSpPr>
      <p:grpSpPr>
        <a:xfrm>
          <a:off x="0" y="0"/>
          <a:ext cx="0" cy="0"/>
          <a:chOff x="0" y="0"/>
          <a:chExt cx="0" cy="0"/>
        </a:xfrm>
      </p:grpSpPr>
      <p:sp>
        <p:nvSpPr>
          <p:cNvPr id="69" name="Google Shape;69;p2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24"/>
          <p:cNvSpPr txBox="1"/>
          <p:nvPr>
            <p:ph type="title"/>
          </p:nvPr>
        </p:nvSpPr>
        <p:spPr>
          <a:xfrm>
            <a:off x="845164" y="1034470"/>
            <a:ext cx="10515600" cy="89978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4"/>
          <p:cNvSpPr txBox="1"/>
          <p:nvPr>
            <p:ph idx="1" type="body"/>
          </p:nvPr>
        </p:nvSpPr>
        <p:spPr>
          <a:xfrm>
            <a:off x="839069" y="1900962"/>
            <a:ext cx="10292340" cy="1954213"/>
          </a:xfrm>
          <a:prstGeom prst="rect">
            <a:avLst/>
          </a:prstGeom>
          <a:noFill/>
          <a:ln>
            <a:noFill/>
          </a:ln>
        </p:spPr>
        <p:txBody>
          <a:bodyPr anchorCtr="0" anchor="t" bIns="45700" lIns="91425" spcFirstLastPara="1" rIns="91425" wrap="square" tIns="45700">
            <a:normAutofit/>
          </a:bodyPr>
          <a:lstStyle>
            <a:lvl1pPr indent="-228600" lvl="0" marL="457200" algn="just">
              <a:lnSpc>
                <a:spcPct val="120000"/>
              </a:lnSpc>
              <a:spcBef>
                <a:spcPts val="1000"/>
              </a:spcBef>
              <a:spcAft>
                <a:spcPts val="0"/>
              </a:spcAft>
              <a:buClr>
                <a:schemeClr val="lt2"/>
              </a:buClr>
              <a:buSzPts val="1920"/>
              <a:buNone/>
              <a:defRPr/>
            </a:lvl1pPr>
            <a:lvl2pPr indent="-228600" lvl="1" marL="914400" algn="ctr">
              <a:lnSpc>
                <a:spcPct val="120000"/>
              </a:lnSpc>
              <a:spcBef>
                <a:spcPts val="500"/>
              </a:spcBef>
              <a:spcAft>
                <a:spcPts val="0"/>
              </a:spcAft>
              <a:buClr>
                <a:schemeClr val="lt2"/>
              </a:buClr>
              <a:buSzPts val="1800"/>
              <a:buFont typeface="Arial"/>
              <a:buNone/>
              <a:defRPr/>
            </a:lvl2pPr>
            <a:lvl3pPr indent="-228600" lvl="2" marL="1371600" algn="ctr">
              <a:lnSpc>
                <a:spcPct val="120000"/>
              </a:lnSpc>
              <a:spcBef>
                <a:spcPts val="500"/>
              </a:spcBef>
              <a:spcAft>
                <a:spcPts val="0"/>
              </a:spcAft>
              <a:buClr>
                <a:schemeClr val="lt2"/>
              </a:buClr>
              <a:buSzPts val="1800"/>
              <a:buNone/>
              <a:defRPr/>
            </a:lvl3pPr>
            <a:lvl4pPr indent="-228600" lvl="3" marL="1828800" algn="ctr">
              <a:lnSpc>
                <a:spcPct val="120000"/>
              </a:lnSpc>
              <a:spcBef>
                <a:spcPts val="500"/>
              </a:spcBef>
              <a:spcAft>
                <a:spcPts val="0"/>
              </a:spcAft>
              <a:buClr>
                <a:schemeClr val="lt2"/>
              </a:buClr>
              <a:buSzPts val="1600"/>
              <a:buFont typeface="Arial"/>
              <a:buNone/>
              <a:defRPr/>
            </a:lvl4pPr>
            <a:lvl5pPr indent="-228600" lvl="4" marL="2286000" algn="ctr">
              <a:lnSpc>
                <a:spcPct val="120000"/>
              </a:lnSpc>
              <a:spcBef>
                <a:spcPts val="500"/>
              </a:spcBef>
              <a:spcAft>
                <a:spcPts val="0"/>
              </a:spcAft>
              <a:buClr>
                <a:schemeClr val="lt2"/>
              </a:buClr>
              <a:buSzPts val="128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2" name="Google Shape;72;p24"/>
          <p:cNvSpPr/>
          <p:nvPr>
            <p:ph idx="2" type="pic"/>
          </p:nvPr>
        </p:nvSpPr>
        <p:spPr>
          <a:xfrm>
            <a:off x="0" y="4160520"/>
            <a:ext cx="4067175" cy="2697480"/>
          </a:xfrm>
          <a:prstGeom prst="rect">
            <a:avLst/>
          </a:prstGeom>
          <a:solidFill>
            <a:srgbClr val="3CD2C3"/>
          </a:solidFill>
          <a:ln>
            <a:noFill/>
          </a:ln>
        </p:spPr>
      </p:sp>
      <p:sp>
        <p:nvSpPr>
          <p:cNvPr id="73" name="Google Shape;73;p24"/>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4"/>
          <p:cNvSpPr/>
          <p:nvPr>
            <p:ph idx="3" type="pic"/>
          </p:nvPr>
        </p:nvSpPr>
        <p:spPr>
          <a:xfrm>
            <a:off x="4059936" y="4160520"/>
            <a:ext cx="4133088" cy="2697480"/>
          </a:xfrm>
          <a:prstGeom prst="rect">
            <a:avLst/>
          </a:prstGeom>
          <a:solidFill>
            <a:srgbClr val="3CD2C3"/>
          </a:solidFill>
          <a:ln>
            <a:noFill/>
          </a:ln>
        </p:spPr>
      </p:sp>
      <p:sp>
        <p:nvSpPr>
          <p:cNvPr id="75" name="Google Shape;75;p24"/>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4"/>
          <p:cNvSpPr/>
          <p:nvPr>
            <p:ph idx="4" type="pic"/>
          </p:nvPr>
        </p:nvSpPr>
        <p:spPr>
          <a:xfrm>
            <a:off x="8193024" y="4160520"/>
            <a:ext cx="4005072" cy="2697480"/>
          </a:xfrm>
          <a:prstGeom prst="rect">
            <a:avLst/>
          </a:prstGeom>
          <a:solidFill>
            <a:srgbClr val="3CD2C3"/>
          </a:solidFill>
          <a:ln>
            <a:noFill/>
          </a:ln>
        </p:spPr>
      </p:sp>
      <p:cxnSp>
        <p:nvCxnSpPr>
          <p:cNvPr id="77" name="Google Shape;77;p24"/>
          <p:cNvCxnSpPr/>
          <p:nvPr/>
        </p:nvCxnSpPr>
        <p:spPr>
          <a:xfrm>
            <a:off x="3950899" y="1555564"/>
            <a:ext cx="4290204" cy="0"/>
          </a:xfrm>
          <a:prstGeom prst="straightConnector1">
            <a:avLst/>
          </a:prstGeom>
          <a:noFill/>
          <a:ln cap="flat" cmpd="sng" w="19050">
            <a:solidFill>
              <a:schemeClr val="accent1">
                <a:alpha val="74901"/>
              </a:schemeClr>
            </a:solidFill>
            <a:prstDash val="solid"/>
            <a:miter lim="800000"/>
            <a:headEnd len="sm" w="sm" type="none"/>
            <a:tailEnd len="sm" w="sm" type="none"/>
          </a:ln>
        </p:spPr>
      </p:cxnSp>
      <p:sp>
        <p:nvSpPr>
          <p:cNvPr id="78" name="Google Shape;78;p24"/>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chemeClr val="lt2"/>
                </a:solidFill>
                <a:latin typeface="Arial"/>
                <a:ea typeface="Arial"/>
                <a:cs typeface="Arial"/>
                <a:sym typeface="Arial"/>
              </a:defRPr>
            </a:lvl1pPr>
            <a:lvl2pPr indent="0" lvl="1" marL="0" algn="r">
              <a:spcBef>
                <a:spcPts val="0"/>
              </a:spcBef>
              <a:buNone/>
              <a:defRPr b="1" sz="900">
                <a:solidFill>
                  <a:schemeClr val="lt2"/>
                </a:solidFill>
                <a:latin typeface="Arial"/>
                <a:ea typeface="Arial"/>
                <a:cs typeface="Arial"/>
                <a:sym typeface="Arial"/>
              </a:defRPr>
            </a:lvl2pPr>
            <a:lvl3pPr indent="0" lvl="2" marL="0" algn="r">
              <a:spcBef>
                <a:spcPts val="0"/>
              </a:spcBef>
              <a:buNone/>
              <a:defRPr b="1" sz="900">
                <a:solidFill>
                  <a:schemeClr val="lt2"/>
                </a:solidFill>
                <a:latin typeface="Arial"/>
                <a:ea typeface="Arial"/>
                <a:cs typeface="Arial"/>
                <a:sym typeface="Arial"/>
              </a:defRPr>
            </a:lvl3pPr>
            <a:lvl4pPr indent="0" lvl="3" marL="0" algn="r">
              <a:spcBef>
                <a:spcPts val="0"/>
              </a:spcBef>
              <a:buNone/>
              <a:defRPr b="1" sz="900">
                <a:solidFill>
                  <a:schemeClr val="lt2"/>
                </a:solidFill>
                <a:latin typeface="Arial"/>
                <a:ea typeface="Arial"/>
                <a:cs typeface="Arial"/>
                <a:sym typeface="Arial"/>
              </a:defRPr>
            </a:lvl4pPr>
            <a:lvl5pPr indent="0" lvl="4" marL="0" algn="r">
              <a:spcBef>
                <a:spcPts val="0"/>
              </a:spcBef>
              <a:buNone/>
              <a:defRPr b="1" sz="900">
                <a:solidFill>
                  <a:schemeClr val="lt2"/>
                </a:solidFill>
                <a:latin typeface="Arial"/>
                <a:ea typeface="Arial"/>
                <a:cs typeface="Arial"/>
                <a:sym typeface="Arial"/>
              </a:defRPr>
            </a:lvl5pPr>
            <a:lvl6pPr indent="0" lvl="5" marL="0" algn="r">
              <a:spcBef>
                <a:spcPts val="0"/>
              </a:spcBef>
              <a:buNone/>
              <a:defRPr b="1" sz="900">
                <a:solidFill>
                  <a:schemeClr val="lt2"/>
                </a:solidFill>
                <a:latin typeface="Arial"/>
                <a:ea typeface="Arial"/>
                <a:cs typeface="Arial"/>
                <a:sym typeface="Arial"/>
              </a:defRPr>
            </a:lvl6pPr>
            <a:lvl7pPr indent="0" lvl="6" marL="0" algn="r">
              <a:spcBef>
                <a:spcPts val="0"/>
              </a:spcBef>
              <a:buNone/>
              <a:defRPr b="1" sz="900">
                <a:solidFill>
                  <a:schemeClr val="lt2"/>
                </a:solidFill>
                <a:latin typeface="Arial"/>
                <a:ea typeface="Arial"/>
                <a:cs typeface="Arial"/>
                <a:sym typeface="Arial"/>
              </a:defRPr>
            </a:lvl7pPr>
            <a:lvl8pPr indent="0" lvl="7" marL="0" algn="r">
              <a:spcBef>
                <a:spcPts val="0"/>
              </a:spcBef>
              <a:buNone/>
              <a:defRPr b="1" sz="900">
                <a:solidFill>
                  <a:schemeClr val="lt2"/>
                </a:solidFill>
                <a:latin typeface="Arial"/>
                <a:ea typeface="Arial"/>
                <a:cs typeface="Arial"/>
                <a:sym typeface="Arial"/>
              </a:defRPr>
            </a:lvl8pPr>
            <a:lvl9pPr indent="0" lvl="8" marL="0" algn="r">
              <a:spcBef>
                <a:spcPts val="0"/>
              </a:spcBef>
              <a:buNone/>
              <a:defRPr b="1" sz="9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79" name="Shape 79"/>
        <p:cNvGrpSpPr/>
        <p:nvPr/>
      </p:nvGrpSpPr>
      <p:grpSpPr>
        <a:xfrm>
          <a:off x="0" y="0"/>
          <a:ext cx="0" cy="0"/>
          <a:chOff x="0" y="0"/>
          <a:chExt cx="0" cy="0"/>
        </a:xfrm>
      </p:grpSpPr>
      <p:sp>
        <p:nvSpPr>
          <p:cNvPr id="80" name="Google Shape;80;p2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25"/>
          <p:cNvSpPr txBox="1"/>
          <p:nvPr>
            <p:ph type="ctrTitle"/>
          </p:nvPr>
        </p:nvSpPr>
        <p:spPr>
          <a:xfrm>
            <a:off x="647700" y="5059252"/>
            <a:ext cx="6874327" cy="1209275"/>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5"/>
          <p:cNvSpPr txBox="1"/>
          <p:nvPr>
            <p:ph idx="1" type="subTitle"/>
          </p:nvPr>
        </p:nvSpPr>
        <p:spPr>
          <a:xfrm>
            <a:off x="8098970" y="5056632"/>
            <a:ext cx="3392445" cy="1207008"/>
          </a:xfrm>
          <a:prstGeom prst="rect">
            <a:avLst/>
          </a:prstGeom>
          <a:noFill/>
          <a:ln>
            <a:noFill/>
          </a:ln>
        </p:spPr>
        <p:txBody>
          <a:bodyPr anchorCtr="0" anchor="ctr" bIns="45700" lIns="91425" spcFirstLastPara="1" rIns="91425" wrap="square" tIns="45700">
            <a:normAutofit/>
          </a:bodyPr>
          <a:lstStyle>
            <a:lvl1pPr lvl="0" algn="l">
              <a:lnSpc>
                <a:spcPct val="120000"/>
              </a:lnSpc>
              <a:spcBef>
                <a:spcPts val="1000"/>
              </a:spcBef>
              <a:spcAft>
                <a:spcPts val="0"/>
              </a:spcAft>
              <a:buClr>
                <a:schemeClr val="lt2"/>
              </a:buClr>
              <a:buSzPts val="1920"/>
              <a:buNone/>
              <a:defRPr/>
            </a:lvl1pPr>
            <a:lvl2pPr lvl="1" algn="l">
              <a:lnSpc>
                <a:spcPct val="120000"/>
              </a:lnSpc>
              <a:spcBef>
                <a:spcPts val="500"/>
              </a:spcBef>
              <a:spcAft>
                <a:spcPts val="0"/>
              </a:spcAft>
              <a:buClr>
                <a:schemeClr val="lt2"/>
              </a:buClr>
              <a:buSzPts val="1800"/>
              <a:buNone/>
              <a:defRPr/>
            </a:lvl2pPr>
            <a:lvl3pPr lvl="2" algn="l">
              <a:lnSpc>
                <a:spcPct val="120000"/>
              </a:lnSpc>
              <a:spcBef>
                <a:spcPts val="500"/>
              </a:spcBef>
              <a:spcAft>
                <a:spcPts val="0"/>
              </a:spcAft>
              <a:buClr>
                <a:schemeClr val="lt2"/>
              </a:buClr>
              <a:buSzPts val="1800"/>
              <a:buChar char="•"/>
              <a:defRPr/>
            </a:lvl3pPr>
            <a:lvl4pPr lvl="3" algn="l">
              <a:lnSpc>
                <a:spcPct val="120000"/>
              </a:lnSpc>
              <a:spcBef>
                <a:spcPts val="500"/>
              </a:spcBef>
              <a:spcAft>
                <a:spcPts val="0"/>
              </a:spcAft>
              <a:buClr>
                <a:schemeClr val="lt2"/>
              </a:buClr>
              <a:buSzPts val="1800"/>
              <a:buNone/>
              <a:defRPr/>
            </a:lvl4pPr>
            <a:lvl5pPr lvl="4" algn="l">
              <a:lnSpc>
                <a:spcPct val="120000"/>
              </a:lnSpc>
              <a:spcBef>
                <a:spcPts val="500"/>
              </a:spcBef>
              <a:spcAft>
                <a:spcPts val="0"/>
              </a:spcAft>
              <a:buClr>
                <a:schemeClr val="lt2"/>
              </a:buClr>
              <a:buSzPts val="144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cxnSp>
        <p:nvCxnSpPr>
          <p:cNvPr id="83" name="Google Shape;83;p25"/>
          <p:cNvCxnSpPr/>
          <p:nvPr/>
        </p:nvCxnSpPr>
        <p:spPr>
          <a:xfrm>
            <a:off x="7810499" y="5187442"/>
            <a:ext cx="0" cy="875607"/>
          </a:xfrm>
          <a:prstGeom prst="straightConnector1">
            <a:avLst/>
          </a:prstGeom>
          <a:noFill/>
          <a:ln cap="flat" cmpd="sng" w="15875">
            <a:solidFill>
              <a:srgbClr val="303E35">
                <a:alpha val="81960"/>
              </a:srgbClr>
            </a:solidFill>
            <a:prstDash val="solid"/>
            <a:miter lim="800000"/>
            <a:headEnd len="sm" w="sm" type="none"/>
            <a:tailEnd len="sm" w="sm" type="none"/>
          </a:ln>
        </p:spPr>
      </p:cxnSp>
      <p:sp>
        <p:nvSpPr>
          <p:cNvPr id="84" name="Google Shape;84;p25"/>
          <p:cNvSpPr/>
          <p:nvPr>
            <p:ph idx="2" type="pic"/>
          </p:nvPr>
        </p:nvSpPr>
        <p:spPr>
          <a:xfrm>
            <a:off x="1524" y="0"/>
            <a:ext cx="12188952" cy="4562856"/>
          </a:xfrm>
          <a:prstGeom prst="rect">
            <a:avLst/>
          </a:prstGeom>
          <a:solidFill>
            <a:srgbClr val="3CD2C3"/>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 name="Shape 85"/>
        <p:cNvGrpSpPr/>
        <p:nvPr/>
      </p:nvGrpSpPr>
      <p:grpSpPr>
        <a:xfrm>
          <a:off x="0" y="0"/>
          <a:ext cx="0" cy="0"/>
          <a:chOff x="0" y="0"/>
          <a:chExt cx="0" cy="0"/>
        </a:xfrm>
      </p:grpSpPr>
      <p:sp>
        <p:nvSpPr>
          <p:cNvPr id="86" name="Google Shape;86;p26"/>
          <p:cNvSpPr txBox="1"/>
          <p:nvPr>
            <p:ph type="title"/>
          </p:nvPr>
        </p:nvSpPr>
        <p:spPr>
          <a:xfrm>
            <a:off x="838200" y="662427"/>
            <a:ext cx="10515600" cy="81973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6"/>
          <p:cNvSpPr txBox="1"/>
          <p:nvPr>
            <p:ph idx="1" type="body"/>
          </p:nvPr>
        </p:nvSpPr>
        <p:spPr>
          <a:xfrm>
            <a:off x="838200" y="2438403"/>
            <a:ext cx="10515600" cy="3545204"/>
          </a:xfrm>
          <a:prstGeom prst="rect">
            <a:avLst/>
          </a:prstGeom>
          <a:noFill/>
          <a:ln>
            <a:noFill/>
          </a:ln>
        </p:spPr>
        <p:txBody>
          <a:bodyPr anchorCtr="0" anchor="t" bIns="45700" lIns="91425" spcFirstLastPara="1" rIns="91425" wrap="square" tIns="45700">
            <a:normAutofit/>
          </a:bodyPr>
          <a:lstStyle>
            <a:lvl1pPr indent="-320040" lvl="0" marL="457200" algn="l">
              <a:lnSpc>
                <a:spcPct val="120000"/>
              </a:lnSpc>
              <a:spcBef>
                <a:spcPts val="1000"/>
              </a:spcBef>
              <a:spcAft>
                <a:spcPts val="0"/>
              </a:spcAft>
              <a:buClr>
                <a:schemeClr val="lt2"/>
              </a:buClr>
              <a:buSzPts val="1440"/>
              <a:buChar char="•"/>
              <a:defRPr/>
            </a:lvl1pPr>
            <a:lvl2pPr indent="-228600" lvl="1" marL="914400" algn="l">
              <a:lnSpc>
                <a:spcPct val="120000"/>
              </a:lnSpc>
              <a:spcBef>
                <a:spcPts val="500"/>
              </a:spcBef>
              <a:spcAft>
                <a:spcPts val="0"/>
              </a:spcAft>
              <a:buClr>
                <a:schemeClr val="lt2"/>
              </a:buClr>
              <a:buSzPts val="1800"/>
              <a:buNone/>
              <a:defRPr/>
            </a:lvl2pPr>
            <a:lvl3pPr indent="-342900" lvl="2" marL="1371600" algn="l">
              <a:lnSpc>
                <a:spcPct val="120000"/>
              </a:lnSpc>
              <a:spcBef>
                <a:spcPts val="500"/>
              </a:spcBef>
              <a:spcAft>
                <a:spcPts val="0"/>
              </a:spcAft>
              <a:buClr>
                <a:schemeClr val="lt2"/>
              </a:buClr>
              <a:buSzPts val="1800"/>
              <a:buChar char="•"/>
              <a:defRPr/>
            </a:lvl3pPr>
            <a:lvl4pPr indent="-228600" lvl="3" marL="1828800" algn="l">
              <a:lnSpc>
                <a:spcPct val="120000"/>
              </a:lnSpc>
              <a:spcBef>
                <a:spcPts val="500"/>
              </a:spcBef>
              <a:spcAft>
                <a:spcPts val="0"/>
              </a:spcAft>
              <a:buClr>
                <a:schemeClr val="lt2"/>
              </a:buClr>
              <a:buSzPts val="1800"/>
              <a:buNone/>
              <a:defRPr/>
            </a:lvl4pPr>
            <a:lvl5pPr indent="-320039" lvl="4" marL="2286000" algn="l">
              <a:lnSpc>
                <a:spcPct val="120000"/>
              </a:lnSpc>
              <a:spcBef>
                <a:spcPts val="500"/>
              </a:spcBef>
              <a:spcAft>
                <a:spcPts val="0"/>
              </a:spcAft>
              <a:buClr>
                <a:schemeClr val="lt2"/>
              </a:buClr>
              <a:buSzPts val="144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88" name="Google Shape;88;p26"/>
          <p:cNvCxnSpPr/>
          <p:nvPr/>
        </p:nvCxnSpPr>
        <p:spPr>
          <a:xfrm>
            <a:off x="838200" y="1655523"/>
            <a:ext cx="10515600" cy="0"/>
          </a:xfrm>
          <a:prstGeom prst="straightConnector1">
            <a:avLst/>
          </a:prstGeom>
          <a:noFill/>
          <a:ln cap="flat" cmpd="sng" w="19050">
            <a:solidFill>
              <a:schemeClr val="accent1">
                <a:alpha val="49803"/>
              </a:schemeClr>
            </a:solidFill>
            <a:prstDash val="solid"/>
            <a:miter lim="800000"/>
            <a:headEnd len="sm" w="sm" type="none"/>
            <a:tailEnd len="sm" w="sm" type="none"/>
          </a:ln>
        </p:spPr>
      </p:cxnSp>
      <p:sp>
        <p:nvSpPr>
          <p:cNvPr id="89" name="Google Shape;89;p26"/>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6"/>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sz="900" cap="none">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6"/>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900">
                <a:solidFill>
                  <a:schemeClr val="lt2"/>
                </a:solidFill>
                <a:latin typeface="Arial"/>
                <a:ea typeface="Arial"/>
                <a:cs typeface="Arial"/>
                <a:sym typeface="Arial"/>
              </a:defRPr>
            </a:lvl1pPr>
            <a:lvl2pPr indent="0" lvl="1" marL="0" algn="r">
              <a:spcBef>
                <a:spcPts val="0"/>
              </a:spcBef>
              <a:buNone/>
              <a:defRPr b="1" sz="900">
                <a:solidFill>
                  <a:schemeClr val="lt2"/>
                </a:solidFill>
                <a:latin typeface="Arial"/>
                <a:ea typeface="Arial"/>
                <a:cs typeface="Arial"/>
                <a:sym typeface="Arial"/>
              </a:defRPr>
            </a:lvl2pPr>
            <a:lvl3pPr indent="0" lvl="2" marL="0" algn="r">
              <a:spcBef>
                <a:spcPts val="0"/>
              </a:spcBef>
              <a:buNone/>
              <a:defRPr b="1" sz="900">
                <a:solidFill>
                  <a:schemeClr val="lt2"/>
                </a:solidFill>
                <a:latin typeface="Arial"/>
                <a:ea typeface="Arial"/>
                <a:cs typeface="Arial"/>
                <a:sym typeface="Arial"/>
              </a:defRPr>
            </a:lvl3pPr>
            <a:lvl4pPr indent="0" lvl="3" marL="0" algn="r">
              <a:spcBef>
                <a:spcPts val="0"/>
              </a:spcBef>
              <a:buNone/>
              <a:defRPr b="1" sz="900">
                <a:solidFill>
                  <a:schemeClr val="lt2"/>
                </a:solidFill>
                <a:latin typeface="Arial"/>
                <a:ea typeface="Arial"/>
                <a:cs typeface="Arial"/>
                <a:sym typeface="Arial"/>
              </a:defRPr>
            </a:lvl4pPr>
            <a:lvl5pPr indent="0" lvl="4" marL="0" algn="r">
              <a:spcBef>
                <a:spcPts val="0"/>
              </a:spcBef>
              <a:buNone/>
              <a:defRPr b="1" sz="900">
                <a:solidFill>
                  <a:schemeClr val="lt2"/>
                </a:solidFill>
                <a:latin typeface="Arial"/>
                <a:ea typeface="Arial"/>
                <a:cs typeface="Arial"/>
                <a:sym typeface="Arial"/>
              </a:defRPr>
            </a:lvl5pPr>
            <a:lvl6pPr indent="0" lvl="5" marL="0" algn="r">
              <a:spcBef>
                <a:spcPts val="0"/>
              </a:spcBef>
              <a:buNone/>
              <a:defRPr b="1" sz="900">
                <a:solidFill>
                  <a:schemeClr val="lt2"/>
                </a:solidFill>
                <a:latin typeface="Arial"/>
                <a:ea typeface="Arial"/>
                <a:cs typeface="Arial"/>
                <a:sym typeface="Arial"/>
              </a:defRPr>
            </a:lvl6pPr>
            <a:lvl7pPr indent="0" lvl="6" marL="0" algn="r">
              <a:spcBef>
                <a:spcPts val="0"/>
              </a:spcBef>
              <a:buNone/>
              <a:defRPr b="1" sz="900">
                <a:solidFill>
                  <a:schemeClr val="lt2"/>
                </a:solidFill>
                <a:latin typeface="Arial"/>
                <a:ea typeface="Arial"/>
                <a:cs typeface="Arial"/>
                <a:sym typeface="Arial"/>
              </a:defRPr>
            </a:lvl7pPr>
            <a:lvl8pPr indent="0" lvl="7" marL="0" algn="r">
              <a:spcBef>
                <a:spcPts val="0"/>
              </a:spcBef>
              <a:buNone/>
              <a:defRPr b="1" sz="900">
                <a:solidFill>
                  <a:schemeClr val="lt2"/>
                </a:solidFill>
                <a:latin typeface="Arial"/>
                <a:ea typeface="Arial"/>
                <a:cs typeface="Arial"/>
                <a:sym typeface="Arial"/>
              </a:defRPr>
            </a:lvl8pPr>
            <a:lvl9pPr indent="0" lvl="8" marL="0" algn="r">
              <a:spcBef>
                <a:spcPts val="0"/>
              </a:spcBef>
              <a:buNone/>
              <a:defRPr b="1" sz="9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662427"/>
            <a:ext cx="10515600" cy="81973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2"/>
              </a:buClr>
              <a:buSzPts val="4000"/>
              <a:buFont typeface="Arial"/>
              <a:buNone/>
              <a:defRPr b="0" i="0" sz="4000" u="none" cap="none" strike="noStrik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
          <p:cNvSpPr txBox="1"/>
          <p:nvPr>
            <p:ph idx="1" type="body"/>
          </p:nvPr>
        </p:nvSpPr>
        <p:spPr>
          <a:xfrm>
            <a:off x="838200" y="1661459"/>
            <a:ext cx="10515600" cy="4340620"/>
          </a:xfrm>
          <a:prstGeom prst="rect">
            <a:avLst/>
          </a:prstGeom>
          <a:noFill/>
          <a:ln>
            <a:noFill/>
          </a:ln>
        </p:spPr>
        <p:txBody>
          <a:bodyPr anchorCtr="0" anchor="t" bIns="45700" lIns="91425" spcFirstLastPara="1" rIns="91425" wrap="square" tIns="45700">
            <a:normAutofit/>
          </a:bodyPr>
          <a:lstStyle>
            <a:lvl1pPr indent="-350520" lvl="0" marL="457200" marR="0" rtl="0" algn="l">
              <a:lnSpc>
                <a:spcPct val="120000"/>
              </a:lnSpc>
              <a:spcBef>
                <a:spcPts val="1000"/>
              </a:spcBef>
              <a:spcAft>
                <a:spcPts val="0"/>
              </a:spcAft>
              <a:buClr>
                <a:schemeClr val="lt2"/>
              </a:buClr>
              <a:buSzPts val="1920"/>
              <a:buFont typeface="Arial"/>
              <a:buChar char="•"/>
              <a:defRPr b="0" i="0" sz="2400" u="none" cap="none" strike="noStrike">
                <a:solidFill>
                  <a:schemeClr val="lt2"/>
                </a:solidFill>
                <a:latin typeface="Arial"/>
                <a:ea typeface="Arial"/>
                <a:cs typeface="Arial"/>
                <a:sym typeface="Arial"/>
              </a:defRPr>
            </a:lvl1pPr>
            <a:lvl2pPr indent="-228600" lvl="1" marL="914400" marR="0" rtl="0" algn="l">
              <a:lnSpc>
                <a:spcPct val="120000"/>
              </a:lnSpc>
              <a:spcBef>
                <a:spcPts val="500"/>
              </a:spcBef>
              <a:spcAft>
                <a:spcPts val="0"/>
              </a:spcAft>
              <a:buClr>
                <a:schemeClr val="lt2"/>
              </a:buClr>
              <a:buSzPts val="1800"/>
              <a:buFont typeface="Arial"/>
              <a:buNone/>
              <a:defRPr b="1" i="0" sz="1800" u="none" cap="none" strike="noStrike">
                <a:solidFill>
                  <a:schemeClr val="lt2"/>
                </a:solidFill>
                <a:latin typeface="Arial"/>
                <a:ea typeface="Arial"/>
                <a:cs typeface="Arial"/>
                <a:sym typeface="Arial"/>
              </a:defRPr>
            </a:lvl2pPr>
            <a:lvl3pPr indent="-342900" lvl="2" marL="1371600" marR="0" rtl="0" algn="l">
              <a:lnSpc>
                <a:spcPct val="120000"/>
              </a:lnSpc>
              <a:spcBef>
                <a:spcPts val="50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3pPr>
            <a:lvl4pPr indent="-228600" lvl="3" marL="1828800" marR="0" rtl="0" algn="l">
              <a:lnSpc>
                <a:spcPct val="120000"/>
              </a:lnSpc>
              <a:spcBef>
                <a:spcPts val="500"/>
              </a:spcBef>
              <a:spcAft>
                <a:spcPts val="0"/>
              </a:spcAft>
              <a:buClr>
                <a:schemeClr val="lt2"/>
              </a:buClr>
              <a:buSzPts val="1600"/>
              <a:buFont typeface="Arial"/>
              <a:buNone/>
              <a:defRPr b="0" i="1" sz="1600" u="none" cap="none" strike="noStrike">
                <a:solidFill>
                  <a:schemeClr val="lt2"/>
                </a:solidFill>
                <a:latin typeface="Arial"/>
                <a:ea typeface="Arial"/>
                <a:cs typeface="Arial"/>
                <a:sym typeface="Arial"/>
              </a:defRPr>
            </a:lvl4pPr>
            <a:lvl5pPr indent="-309879" lvl="4" marL="2286000" marR="0" rtl="0" algn="l">
              <a:lnSpc>
                <a:spcPct val="120000"/>
              </a:lnSpc>
              <a:spcBef>
                <a:spcPts val="500"/>
              </a:spcBef>
              <a:spcAft>
                <a:spcPts val="0"/>
              </a:spcAft>
              <a:buClr>
                <a:schemeClr val="lt2"/>
              </a:buClr>
              <a:buSzPts val="1280"/>
              <a:buFont typeface="Arial"/>
              <a:buChar char="•"/>
              <a:defRPr b="0" i="0" sz="1600" u="none" cap="none" strike="noStrike">
                <a:solidFill>
                  <a:schemeClr val="lt2"/>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2" name="Google Shape;12;p17"/>
          <p:cNvSpPr txBox="1"/>
          <p:nvPr>
            <p:ph idx="10" type="dt"/>
          </p:nvPr>
        </p:nvSpPr>
        <p:spPr>
          <a:xfrm>
            <a:off x="258792" y="6356350"/>
            <a:ext cx="332260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17"/>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9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17"/>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chemeClr val="lt2"/>
                </a:solidFill>
                <a:latin typeface="Arial"/>
                <a:ea typeface="Arial"/>
                <a:cs typeface="Arial"/>
                <a:sym typeface="Arial"/>
              </a:defRPr>
            </a:lvl1pPr>
            <a:lvl2pPr indent="0" lvl="1" marL="0" marR="0" rtl="0" algn="r">
              <a:spcBef>
                <a:spcPts val="0"/>
              </a:spcBef>
              <a:buNone/>
              <a:defRPr b="1" i="0" sz="900" u="none" cap="none" strike="noStrike">
                <a:solidFill>
                  <a:schemeClr val="lt2"/>
                </a:solidFill>
                <a:latin typeface="Arial"/>
                <a:ea typeface="Arial"/>
                <a:cs typeface="Arial"/>
                <a:sym typeface="Arial"/>
              </a:defRPr>
            </a:lvl2pPr>
            <a:lvl3pPr indent="0" lvl="2" marL="0" marR="0" rtl="0" algn="r">
              <a:spcBef>
                <a:spcPts val="0"/>
              </a:spcBef>
              <a:buNone/>
              <a:defRPr b="1" i="0" sz="900" u="none" cap="none" strike="noStrike">
                <a:solidFill>
                  <a:schemeClr val="lt2"/>
                </a:solidFill>
                <a:latin typeface="Arial"/>
                <a:ea typeface="Arial"/>
                <a:cs typeface="Arial"/>
                <a:sym typeface="Arial"/>
              </a:defRPr>
            </a:lvl3pPr>
            <a:lvl4pPr indent="0" lvl="3" marL="0" marR="0" rtl="0" algn="r">
              <a:spcBef>
                <a:spcPts val="0"/>
              </a:spcBef>
              <a:buNone/>
              <a:defRPr b="1" i="0" sz="900" u="none" cap="none" strike="noStrike">
                <a:solidFill>
                  <a:schemeClr val="lt2"/>
                </a:solidFill>
                <a:latin typeface="Arial"/>
                <a:ea typeface="Arial"/>
                <a:cs typeface="Arial"/>
                <a:sym typeface="Arial"/>
              </a:defRPr>
            </a:lvl4pPr>
            <a:lvl5pPr indent="0" lvl="4" marL="0" marR="0" rtl="0" algn="r">
              <a:spcBef>
                <a:spcPts val="0"/>
              </a:spcBef>
              <a:buNone/>
              <a:defRPr b="1" i="0" sz="900" u="none" cap="none" strike="noStrike">
                <a:solidFill>
                  <a:schemeClr val="lt2"/>
                </a:solidFill>
                <a:latin typeface="Arial"/>
                <a:ea typeface="Arial"/>
                <a:cs typeface="Arial"/>
                <a:sym typeface="Arial"/>
              </a:defRPr>
            </a:lvl5pPr>
            <a:lvl6pPr indent="0" lvl="5" marL="0" marR="0" rtl="0" algn="r">
              <a:spcBef>
                <a:spcPts val="0"/>
              </a:spcBef>
              <a:buNone/>
              <a:defRPr b="1" i="0" sz="900" u="none" cap="none" strike="noStrike">
                <a:solidFill>
                  <a:schemeClr val="lt2"/>
                </a:solidFill>
                <a:latin typeface="Arial"/>
                <a:ea typeface="Arial"/>
                <a:cs typeface="Arial"/>
                <a:sym typeface="Arial"/>
              </a:defRPr>
            </a:lvl6pPr>
            <a:lvl7pPr indent="0" lvl="6" marL="0" marR="0" rtl="0" algn="r">
              <a:spcBef>
                <a:spcPts val="0"/>
              </a:spcBef>
              <a:buNone/>
              <a:defRPr b="1" i="0" sz="900" u="none" cap="none" strike="noStrike">
                <a:solidFill>
                  <a:schemeClr val="lt2"/>
                </a:solidFill>
                <a:latin typeface="Arial"/>
                <a:ea typeface="Arial"/>
                <a:cs typeface="Arial"/>
                <a:sym typeface="Arial"/>
              </a:defRPr>
            </a:lvl7pPr>
            <a:lvl8pPr indent="0" lvl="7" marL="0" marR="0" rtl="0" algn="r">
              <a:spcBef>
                <a:spcPts val="0"/>
              </a:spcBef>
              <a:buNone/>
              <a:defRPr b="1" i="0" sz="900" u="none" cap="none" strike="noStrike">
                <a:solidFill>
                  <a:schemeClr val="lt2"/>
                </a:solidFill>
                <a:latin typeface="Arial"/>
                <a:ea typeface="Arial"/>
                <a:cs typeface="Arial"/>
                <a:sym typeface="Arial"/>
              </a:defRPr>
            </a:lvl8pPr>
            <a:lvl9pPr indent="0" lvl="8" marL="0" marR="0" rtl="0" algn="r">
              <a:spcBef>
                <a:spcPts val="0"/>
              </a:spcBef>
              <a:buNone/>
              <a:defRPr b="1" i="0" sz="9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8.jp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13.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8.jpg"/><Relationship Id="rId5" Type="http://schemas.openxmlformats.org/officeDocument/2006/relationships/image" Target="../media/image7.jpg"/><Relationship Id="rId6"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5" name="Shape 155"/>
        <p:cNvGrpSpPr/>
        <p:nvPr/>
      </p:nvGrpSpPr>
      <p:grpSpPr>
        <a:xfrm>
          <a:off x="0" y="0"/>
          <a:ext cx="0" cy="0"/>
          <a:chOff x="0" y="0"/>
          <a:chExt cx="0" cy="0"/>
        </a:xfrm>
      </p:grpSpPr>
      <p:sp>
        <p:nvSpPr>
          <p:cNvPr id="156" name="Google Shape;156;p1"/>
          <p:cNvSpPr txBox="1"/>
          <p:nvPr>
            <p:ph type="ctrTitle"/>
          </p:nvPr>
        </p:nvSpPr>
        <p:spPr>
          <a:xfrm>
            <a:off x="254150" y="1076050"/>
            <a:ext cx="4069200" cy="2239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2"/>
              </a:buClr>
              <a:buSzPts val="3600"/>
              <a:buFont typeface="Arial"/>
              <a:buNone/>
            </a:pPr>
            <a:r>
              <a:rPr lang="en-US" sz="3400">
                <a:latin typeface="Lusitana"/>
                <a:ea typeface="Lusitana"/>
                <a:cs typeface="Lusitana"/>
                <a:sym typeface="Lusitana"/>
              </a:rPr>
              <a:t>Project One</a:t>
            </a:r>
            <a:br>
              <a:rPr lang="en-US" sz="3400">
                <a:latin typeface="Lusitana"/>
                <a:ea typeface="Lusitana"/>
                <a:cs typeface="Lusitana"/>
                <a:sym typeface="Lusitana"/>
              </a:rPr>
            </a:br>
            <a:r>
              <a:rPr lang="en-US" sz="3400">
                <a:latin typeface="Lusitana"/>
                <a:ea typeface="Lusitana"/>
                <a:cs typeface="Lusitana"/>
                <a:sym typeface="Lusitana"/>
              </a:rPr>
              <a:t>Potential Factors Affecting California Beef Production</a:t>
            </a:r>
            <a:endParaRPr sz="3400">
              <a:latin typeface="Lusitana"/>
              <a:ea typeface="Lusitana"/>
              <a:cs typeface="Lusitana"/>
              <a:sym typeface="Lusitana"/>
            </a:endParaRPr>
          </a:p>
        </p:txBody>
      </p:sp>
      <p:sp>
        <p:nvSpPr>
          <p:cNvPr id="157" name="Google Shape;157;p1"/>
          <p:cNvSpPr txBox="1"/>
          <p:nvPr>
            <p:ph idx="1" type="subTitle"/>
          </p:nvPr>
        </p:nvSpPr>
        <p:spPr>
          <a:xfrm>
            <a:off x="254150" y="5035950"/>
            <a:ext cx="3940200" cy="15810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ctr">
              <a:lnSpc>
                <a:spcPct val="150000"/>
              </a:lnSpc>
              <a:spcBef>
                <a:spcPts val="0"/>
              </a:spcBef>
              <a:spcAft>
                <a:spcPts val="0"/>
              </a:spcAft>
              <a:buClr>
                <a:schemeClr val="lt2"/>
              </a:buClr>
              <a:buSzPct val="80000"/>
              <a:buNone/>
            </a:pPr>
            <a:r>
              <a:rPr lang="en-US">
                <a:latin typeface="Lusitana"/>
                <a:ea typeface="Lusitana"/>
                <a:cs typeface="Lusitana"/>
                <a:sym typeface="Lusitana"/>
              </a:rPr>
              <a:t>BETUL AKBAS</a:t>
            </a:r>
            <a:endParaRPr>
              <a:latin typeface="Lusitana"/>
              <a:ea typeface="Lusitana"/>
              <a:cs typeface="Lusitana"/>
              <a:sym typeface="Lusitana"/>
            </a:endParaRPr>
          </a:p>
          <a:p>
            <a:pPr indent="0" lvl="0" marL="0" rtl="0" algn="ctr">
              <a:lnSpc>
                <a:spcPct val="150000"/>
              </a:lnSpc>
              <a:spcBef>
                <a:spcPts val="1000"/>
              </a:spcBef>
              <a:spcAft>
                <a:spcPts val="0"/>
              </a:spcAft>
              <a:buClr>
                <a:schemeClr val="lt2"/>
              </a:buClr>
              <a:buSzPct val="80000"/>
              <a:buNone/>
            </a:pPr>
            <a:r>
              <a:rPr lang="en-US">
                <a:latin typeface="Lusitana"/>
                <a:ea typeface="Lusitana"/>
                <a:cs typeface="Lusitana"/>
                <a:sym typeface="Lusitana"/>
              </a:rPr>
              <a:t>LORI BRADSHAW</a:t>
            </a:r>
            <a:endParaRPr>
              <a:latin typeface="Lusitana"/>
              <a:ea typeface="Lusitana"/>
              <a:cs typeface="Lusitana"/>
              <a:sym typeface="Lusitana"/>
            </a:endParaRPr>
          </a:p>
          <a:p>
            <a:pPr indent="0" lvl="0" marL="0" rtl="0" algn="ctr">
              <a:lnSpc>
                <a:spcPct val="150000"/>
              </a:lnSpc>
              <a:spcBef>
                <a:spcPts val="1000"/>
              </a:spcBef>
              <a:spcAft>
                <a:spcPts val="0"/>
              </a:spcAft>
              <a:buClr>
                <a:schemeClr val="lt2"/>
              </a:buClr>
              <a:buSzPct val="80000"/>
              <a:buNone/>
            </a:pPr>
            <a:r>
              <a:rPr lang="en-US">
                <a:latin typeface="Lusitana"/>
                <a:ea typeface="Lusitana"/>
                <a:cs typeface="Lusitana"/>
                <a:sym typeface="Lusitana"/>
              </a:rPr>
              <a:t>CELESTEE WILLIAMS</a:t>
            </a:r>
            <a:endParaRPr>
              <a:latin typeface="Lusitana"/>
              <a:ea typeface="Lusitana"/>
              <a:cs typeface="Lusitana"/>
              <a:sym typeface="Lusitana"/>
            </a:endParaRPr>
          </a:p>
          <a:p>
            <a:pPr indent="0" lvl="0" marL="0" rtl="0" algn="ctr">
              <a:lnSpc>
                <a:spcPct val="150000"/>
              </a:lnSpc>
              <a:spcBef>
                <a:spcPts val="1000"/>
              </a:spcBef>
              <a:spcAft>
                <a:spcPts val="0"/>
              </a:spcAft>
              <a:buClr>
                <a:schemeClr val="lt2"/>
              </a:buClr>
              <a:buSzPct val="80000"/>
              <a:buNone/>
            </a:pPr>
            <a:r>
              <a:rPr lang="en-US">
                <a:latin typeface="Lusitana"/>
                <a:ea typeface="Lusitana"/>
                <a:cs typeface="Lusitana"/>
                <a:sym typeface="Lusitana"/>
              </a:rPr>
              <a:t>ELIZABETH DWORKIN</a:t>
            </a:r>
            <a:endParaRPr>
              <a:latin typeface="Lusitana"/>
              <a:ea typeface="Lusitana"/>
              <a:cs typeface="Lusitana"/>
              <a:sym typeface="Lusitana"/>
            </a:endParaRPr>
          </a:p>
          <a:p>
            <a:pPr indent="0" lvl="0" marL="0" rtl="0" algn="ctr">
              <a:lnSpc>
                <a:spcPct val="150000"/>
              </a:lnSpc>
              <a:spcBef>
                <a:spcPts val="1000"/>
              </a:spcBef>
              <a:spcAft>
                <a:spcPts val="0"/>
              </a:spcAft>
              <a:buClr>
                <a:schemeClr val="lt2"/>
              </a:buClr>
              <a:buSzPct val="80000"/>
              <a:buNone/>
            </a:pPr>
            <a:r>
              <a:rPr lang="en-US">
                <a:latin typeface="Lusitana"/>
                <a:ea typeface="Lusitana"/>
                <a:cs typeface="Lusitana"/>
                <a:sym typeface="Lusitana"/>
              </a:rPr>
              <a:t>PRIYADHARSINI DURAI ARASAN</a:t>
            </a:r>
            <a:endParaRPr>
              <a:latin typeface="Lusitana"/>
              <a:ea typeface="Lusitana"/>
              <a:cs typeface="Lusitana"/>
              <a:sym typeface="Lusitana"/>
            </a:endParaRPr>
          </a:p>
        </p:txBody>
      </p:sp>
      <p:pic>
        <p:nvPicPr>
          <p:cNvPr descr="Free photo: Cow, Herd, Cattle, Field - Free Image on Pixabay - 827459" id="158" name="Google Shape;158;p1"/>
          <p:cNvPicPr preferRelativeResize="0"/>
          <p:nvPr>
            <p:ph idx="2" type="pic"/>
          </p:nvPr>
        </p:nvPicPr>
        <p:blipFill rotWithShape="1">
          <a:blip r:embed="rId3">
            <a:alphaModFix/>
          </a:blip>
          <a:srcRect b="0" l="7301" r="7298" t="0"/>
          <a:stretch/>
        </p:blipFill>
        <p:spPr>
          <a:xfrm>
            <a:off x="4381491" y="-1"/>
            <a:ext cx="7808976" cy="6858000"/>
          </a:xfrm>
          <a:prstGeom prst="rect">
            <a:avLst/>
          </a:prstGeom>
          <a:solidFill>
            <a:srgbClr val="3CD2C3"/>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8"/>
          <p:cNvSpPr txBox="1"/>
          <p:nvPr>
            <p:ph type="title"/>
          </p:nvPr>
        </p:nvSpPr>
        <p:spPr>
          <a:xfrm>
            <a:off x="485775" y="186000"/>
            <a:ext cx="3680400" cy="186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2"/>
              </a:buClr>
              <a:buSzPts val="3240"/>
              <a:buFont typeface="Arial"/>
              <a:buNone/>
            </a:pPr>
            <a:r>
              <a:rPr b="1" lang="en-US" sz="2620">
                <a:latin typeface="Lusitana"/>
                <a:ea typeface="Lusitana"/>
                <a:cs typeface="Lusitana"/>
                <a:sym typeface="Lusitana"/>
              </a:rPr>
              <a:t>S</a:t>
            </a:r>
            <a:r>
              <a:rPr b="1" lang="en-US" sz="2420">
                <a:latin typeface="Lusitana"/>
                <a:ea typeface="Lusitana"/>
                <a:cs typeface="Lusitana"/>
                <a:sym typeface="Lusitana"/>
              </a:rPr>
              <a:t>catter Plot with Linear Regression for Temperature and Beef</a:t>
            </a:r>
            <a:r>
              <a:rPr b="1" lang="en-US" sz="2420">
                <a:latin typeface="Lusitana"/>
                <a:ea typeface="Lusitana"/>
                <a:cs typeface="Lusitana"/>
                <a:sym typeface="Lusitana"/>
              </a:rPr>
              <a:t> Production</a:t>
            </a:r>
            <a:endParaRPr b="1" sz="2420">
              <a:latin typeface="Lusitana"/>
              <a:ea typeface="Lusitana"/>
              <a:cs typeface="Lusitana"/>
              <a:sym typeface="Lusitana"/>
            </a:endParaRPr>
          </a:p>
          <a:p>
            <a:pPr indent="0" lvl="0" marL="0" rtl="0" algn="ctr">
              <a:lnSpc>
                <a:spcPct val="100000"/>
              </a:lnSpc>
              <a:spcBef>
                <a:spcPts val="0"/>
              </a:spcBef>
              <a:spcAft>
                <a:spcPts val="0"/>
              </a:spcAft>
              <a:buClr>
                <a:schemeClr val="lt2"/>
              </a:buClr>
              <a:buSzPts val="3240"/>
              <a:buFont typeface="Arial"/>
              <a:buNone/>
            </a:pPr>
            <a:r>
              <a:rPr b="1" lang="en-US" sz="2420">
                <a:latin typeface="Lusitana"/>
                <a:ea typeface="Lusitana"/>
                <a:cs typeface="Lusitana"/>
                <a:sym typeface="Lusitana"/>
              </a:rPr>
              <a:t> (2000 – 2020)</a:t>
            </a:r>
            <a:endParaRPr b="1" sz="2420">
              <a:latin typeface="Lusitana"/>
              <a:ea typeface="Lusitana"/>
              <a:cs typeface="Lusitana"/>
              <a:sym typeface="Lusitana"/>
            </a:endParaRPr>
          </a:p>
        </p:txBody>
      </p:sp>
      <p:sp>
        <p:nvSpPr>
          <p:cNvPr id="250" name="Google Shape;250;p8"/>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PRODUCED BY  CELESTEE WILLIAMS</a:t>
            </a:r>
            <a:endParaRPr>
              <a:latin typeface="Lusitana"/>
              <a:ea typeface="Lusitana"/>
              <a:cs typeface="Lusitana"/>
              <a:sym typeface="Lusitana"/>
            </a:endParaRPr>
          </a:p>
        </p:txBody>
      </p:sp>
      <p:sp>
        <p:nvSpPr>
          <p:cNvPr id="251" name="Google Shape;251;p8"/>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2" name="Google Shape;252;p8"/>
          <p:cNvPicPr preferRelativeResize="0"/>
          <p:nvPr/>
        </p:nvPicPr>
        <p:blipFill>
          <a:blip r:embed="rId3">
            <a:alphaModFix/>
          </a:blip>
          <a:stretch>
            <a:fillRect/>
          </a:stretch>
        </p:blipFill>
        <p:spPr>
          <a:xfrm>
            <a:off x="5289825" y="830200"/>
            <a:ext cx="6643376" cy="5103175"/>
          </a:xfrm>
          <a:prstGeom prst="rect">
            <a:avLst/>
          </a:prstGeom>
          <a:noFill/>
          <a:ln>
            <a:noFill/>
          </a:ln>
        </p:spPr>
      </p:pic>
      <p:sp>
        <p:nvSpPr>
          <p:cNvPr id="253" name="Google Shape;253;p8"/>
          <p:cNvSpPr txBox="1"/>
          <p:nvPr>
            <p:ph idx="1" type="body"/>
          </p:nvPr>
        </p:nvSpPr>
        <p:spPr>
          <a:xfrm>
            <a:off x="387500" y="2944450"/>
            <a:ext cx="4525200" cy="34119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t/>
            </a:r>
            <a:endParaRPr sz="1800">
              <a:solidFill>
                <a:srgbClr val="CCCCCC"/>
              </a:solidFill>
              <a:latin typeface="Lusitana"/>
              <a:ea typeface="Lusitana"/>
              <a:cs typeface="Lusitana"/>
              <a:sym typeface="Lusitana"/>
            </a:endParaRPr>
          </a:p>
          <a:p>
            <a:pPr indent="-342900" lvl="0" marL="457200" rtl="0" algn="l">
              <a:lnSpc>
                <a:spcPct val="100000"/>
              </a:lnSpc>
              <a:spcBef>
                <a:spcPts val="0"/>
              </a:spcBef>
              <a:spcAft>
                <a:spcPts val="0"/>
              </a:spcAft>
              <a:buClr>
                <a:srgbClr val="CCCCCC"/>
              </a:buClr>
              <a:buSzPts val="1800"/>
              <a:buFont typeface="Lusitana"/>
              <a:buChar char="❖"/>
            </a:pPr>
            <a:r>
              <a:rPr lang="en-US" sz="1800">
                <a:solidFill>
                  <a:srgbClr val="CCCCCC"/>
                </a:solidFill>
                <a:latin typeface="Lusitana"/>
                <a:ea typeface="Lusitana"/>
                <a:cs typeface="Lusitana"/>
                <a:sym typeface="Lusitana"/>
              </a:rPr>
              <a:t>R squared value for the regression: 0.14</a:t>
            </a:r>
            <a:endParaRPr sz="1800">
              <a:solidFill>
                <a:srgbClr val="CCCCCC"/>
              </a:solidFill>
              <a:latin typeface="Lusitana"/>
              <a:ea typeface="Lusitana"/>
              <a:cs typeface="Lusitana"/>
              <a:sym typeface="Lusitana"/>
            </a:endParaRPr>
          </a:p>
          <a:p>
            <a:pPr indent="0" lvl="0" marL="457200" rtl="0" algn="l">
              <a:lnSpc>
                <a:spcPct val="100000"/>
              </a:lnSpc>
              <a:spcBef>
                <a:spcPts val="0"/>
              </a:spcBef>
              <a:spcAft>
                <a:spcPts val="0"/>
              </a:spcAft>
              <a:buNone/>
            </a:pPr>
            <a:r>
              <a:t/>
            </a:r>
            <a:endParaRPr sz="1800">
              <a:solidFill>
                <a:srgbClr val="CCCCCC"/>
              </a:solidFill>
              <a:latin typeface="Lusitana"/>
              <a:ea typeface="Lusitana"/>
              <a:cs typeface="Lusitana"/>
              <a:sym typeface="Lusitana"/>
            </a:endParaRPr>
          </a:p>
          <a:p>
            <a:pPr indent="-342900" lvl="0" marL="457200" rtl="0" algn="l">
              <a:lnSpc>
                <a:spcPct val="100000"/>
              </a:lnSpc>
              <a:spcBef>
                <a:spcPts val="0"/>
              </a:spcBef>
              <a:spcAft>
                <a:spcPts val="0"/>
              </a:spcAft>
              <a:buClr>
                <a:srgbClr val="CCCCCC"/>
              </a:buClr>
              <a:buSzPts val="1800"/>
              <a:buFont typeface="Lusitana"/>
              <a:buChar char="❖"/>
            </a:pPr>
            <a:r>
              <a:rPr lang="en-US" sz="1800">
                <a:solidFill>
                  <a:srgbClr val="CCCCCC"/>
                </a:solidFill>
                <a:latin typeface="Lusitana"/>
                <a:ea typeface="Lusitana"/>
                <a:cs typeface="Lusitana"/>
                <a:sym typeface="Lusitana"/>
              </a:rPr>
              <a:t>Slope of the regression line: -363.55</a:t>
            </a:r>
            <a:endParaRPr sz="1800">
              <a:solidFill>
                <a:srgbClr val="CCCCCC"/>
              </a:solidFill>
              <a:latin typeface="Lusitana"/>
              <a:ea typeface="Lusitana"/>
              <a:cs typeface="Lusitana"/>
              <a:sym typeface="Lusitana"/>
            </a:endParaRPr>
          </a:p>
          <a:p>
            <a:pPr indent="0" lvl="0" marL="457200" rtl="0" algn="l">
              <a:lnSpc>
                <a:spcPct val="100000"/>
              </a:lnSpc>
              <a:spcBef>
                <a:spcPts val="0"/>
              </a:spcBef>
              <a:spcAft>
                <a:spcPts val="0"/>
              </a:spcAft>
              <a:buNone/>
            </a:pPr>
            <a:r>
              <a:t/>
            </a:r>
            <a:endParaRPr sz="1800">
              <a:solidFill>
                <a:srgbClr val="CCCCCC"/>
              </a:solidFill>
              <a:latin typeface="Lusitana"/>
              <a:ea typeface="Lusitana"/>
              <a:cs typeface="Lusitana"/>
              <a:sym typeface="Lusitana"/>
            </a:endParaRPr>
          </a:p>
          <a:p>
            <a:pPr indent="-342900" lvl="0" marL="457200" rtl="0" algn="l">
              <a:lnSpc>
                <a:spcPct val="100000"/>
              </a:lnSpc>
              <a:spcBef>
                <a:spcPts val="0"/>
              </a:spcBef>
              <a:spcAft>
                <a:spcPts val="0"/>
              </a:spcAft>
              <a:buClr>
                <a:srgbClr val="CCCCCC"/>
              </a:buClr>
              <a:buSzPts val="1800"/>
              <a:buFont typeface="Lusitana"/>
              <a:buChar char="❖"/>
            </a:pPr>
            <a:r>
              <a:rPr lang="en-US" sz="1800">
                <a:solidFill>
                  <a:srgbClr val="CCCCCC"/>
                </a:solidFill>
                <a:latin typeface="Lusitana"/>
                <a:ea typeface="Lusitana"/>
                <a:cs typeface="Lusitana"/>
                <a:sym typeface="Lusitana"/>
              </a:rPr>
              <a:t>Intercept of the regression line: 47157.65</a:t>
            </a:r>
            <a:endParaRPr sz="1800">
              <a:solidFill>
                <a:srgbClr val="CCCCCC"/>
              </a:solidFill>
              <a:latin typeface="Lusitana"/>
              <a:ea typeface="Lusitana"/>
              <a:cs typeface="Lusitana"/>
              <a:sym typeface="Lusitana"/>
            </a:endParaRPr>
          </a:p>
          <a:p>
            <a:pPr indent="0" lvl="0" marL="0" rtl="0" algn="l">
              <a:lnSpc>
                <a:spcPct val="100000"/>
              </a:lnSpc>
              <a:spcBef>
                <a:spcPts val="0"/>
              </a:spcBef>
              <a:spcAft>
                <a:spcPts val="0"/>
              </a:spcAft>
              <a:buNone/>
            </a:pPr>
            <a:r>
              <a:t/>
            </a:r>
            <a:endParaRPr sz="1800">
              <a:solidFill>
                <a:srgbClr val="CCCCCC"/>
              </a:solidFill>
              <a:latin typeface="Lusitana"/>
              <a:ea typeface="Lusitana"/>
              <a:cs typeface="Lusitana"/>
              <a:sym typeface="Lusitana"/>
            </a:endParaRPr>
          </a:p>
          <a:p>
            <a:pPr indent="-342900" lvl="0" marL="457200" rtl="0" algn="l">
              <a:lnSpc>
                <a:spcPct val="100000"/>
              </a:lnSpc>
              <a:spcBef>
                <a:spcPts val="0"/>
              </a:spcBef>
              <a:spcAft>
                <a:spcPts val="0"/>
              </a:spcAft>
              <a:buClr>
                <a:srgbClr val="CCCCCC"/>
              </a:buClr>
              <a:buSzPts val="1800"/>
              <a:buFont typeface="Lusitana"/>
              <a:buChar char="❖"/>
            </a:pPr>
            <a:r>
              <a:rPr lang="en-US" sz="1800">
                <a:solidFill>
                  <a:srgbClr val="CCCCCC"/>
                </a:solidFill>
                <a:latin typeface="Lusitana"/>
                <a:ea typeface="Lusitana"/>
                <a:cs typeface="Lusitana"/>
                <a:sym typeface="Lusitana"/>
              </a:rPr>
              <a:t>Negative linear correlation</a:t>
            </a:r>
            <a:endParaRPr sz="1800">
              <a:solidFill>
                <a:srgbClr val="CCCCCC"/>
              </a:solidFill>
              <a:latin typeface="Lusitana"/>
              <a:ea typeface="Lusitana"/>
              <a:cs typeface="Lusitana"/>
              <a:sym typeface="Lusitana"/>
            </a:endParaRPr>
          </a:p>
          <a:p>
            <a:pPr indent="0" lvl="0" marL="0" rtl="0" algn="l">
              <a:lnSpc>
                <a:spcPct val="100000"/>
              </a:lnSpc>
              <a:spcBef>
                <a:spcPts val="0"/>
              </a:spcBef>
              <a:spcAft>
                <a:spcPts val="0"/>
              </a:spcAft>
              <a:buNone/>
            </a:pPr>
            <a:r>
              <a:t/>
            </a:r>
            <a:endParaRPr sz="1800">
              <a:solidFill>
                <a:srgbClr val="CCCCCC"/>
              </a:solidFill>
              <a:latin typeface="Lusitana"/>
              <a:ea typeface="Lusitana"/>
              <a:cs typeface="Lusitana"/>
              <a:sym typeface="Lusitana"/>
            </a:endParaRPr>
          </a:p>
          <a:p>
            <a:pPr indent="0" lvl="0" marL="0" rtl="0" algn="l">
              <a:lnSpc>
                <a:spcPct val="100000"/>
              </a:lnSpc>
              <a:spcBef>
                <a:spcPts val="0"/>
              </a:spcBef>
              <a:spcAft>
                <a:spcPts val="0"/>
              </a:spcAft>
              <a:buNone/>
            </a:pPr>
            <a:r>
              <a:t/>
            </a:r>
            <a:endParaRPr sz="2250">
              <a:solidFill>
                <a:srgbClr val="CCCCCC"/>
              </a:solidFill>
              <a:latin typeface="Lusitana"/>
              <a:ea typeface="Lusitana"/>
              <a:cs typeface="Lusitana"/>
              <a:sym typeface="Lusitana"/>
            </a:endParaRPr>
          </a:p>
          <a:p>
            <a:pPr indent="0" lvl="0" marL="0" rtl="0" algn="ctr">
              <a:spcBef>
                <a:spcPts val="1000"/>
              </a:spcBef>
              <a:spcAft>
                <a:spcPts val="0"/>
              </a:spcAft>
              <a:buNone/>
            </a:pPr>
            <a:r>
              <a:t/>
            </a:r>
            <a:endParaRPr/>
          </a:p>
        </p:txBody>
      </p:sp>
      <p:sp>
        <p:nvSpPr>
          <p:cNvPr id="254" name="Google Shape;254;p8"/>
          <p:cNvSpPr txBox="1"/>
          <p:nvPr/>
        </p:nvSpPr>
        <p:spPr>
          <a:xfrm>
            <a:off x="6096000" y="186000"/>
            <a:ext cx="5172900" cy="461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US" sz="1800">
                <a:solidFill>
                  <a:schemeClr val="lt2"/>
                </a:solidFill>
                <a:latin typeface="Lusitana"/>
                <a:ea typeface="Lusitana"/>
                <a:cs typeface="Lusitana"/>
                <a:sym typeface="Lusitana"/>
              </a:rPr>
              <a:t>Does temperature impact beef production?</a:t>
            </a:r>
            <a:endParaRPr sz="1800">
              <a:solidFill>
                <a:schemeClr val="lt2"/>
              </a:solidFill>
              <a:latin typeface="Lusitana"/>
              <a:ea typeface="Lusitana"/>
              <a:cs typeface="Lusitana"/>
              <a:sym typeface="Lusit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a0decddc8f_0_10"/>
          <p:cNvSpPr txBox="1"/>
          <p:nvPr>
            <p:ph idx="4294967295" type="title"/>
          </p:nvPr>
        </p:nvSpPr>
        <p:spPr>
          <a:xfrm>
            <a:off x="839799" y="665627"/>
            <a:ext cx="10020300" cy="48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3600"/>
              <a:buFont typeface="Arial"/>
              <a:buNone/>
            </a:pPr>
            <a:r>
              <a:rPr b="1" lang="en-US" sz="2800">
                <a:latin typeface="Lusitana"/>
                <a:ea typeface="Lusitana"/>
                <a:cs typeface="Lusitana"/>
                <a:sym typeface="Lusitana"/>
              </a:rPr>
              <a:t>How do Average Monthly Temperature and Average Monthly Precipitation Impact Beef Production?</a:t>
            </a:r>
            <a:endParaRPr b="1" sz="2800">
              <a:latin typeface="Lusitana"/>
              <a:ea typeface="Lusitana"/>
              <a:cs typeface="Lusitana"/>
              <a:sym typeface="Lusitana"/>
            </a:endParaRPr>
          </a:p>
        </p:txBody>
      </p:sp>
      <p:sp>
        <p:nvSpPr>
          <p:cNvPr id="260" name="Google Shape;260;g2a0decddc8f_0_10"/>
          <p:cNvSpPr txBox="1"/>
          <p:nvPr>
            <p:ph idx="4294967295" type="ftr"/>
          </p:nvPr>
        </p:nvSpPr>
        <p:spPr>
          <a:xfrm>
            <a:off x="3581399" y="635635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ANALYSIS BY CELESTEE WILLIAMS</a:t>
            </a:r>
            <a:endParaRPr>
              <a:latin typeface="Lusitana"/>
              <a:ea typeface="Lusitana"/>
              <a:cs typeface="Lusitana"/>
              <a:sym typeface="Lusitana"/>
            </a:endParaRPr>
          </a:p>
        </p:txBody>
      </p:sp>
      <p:pic>
        <p:nvPicPr>
          <p:cNvPr id="261" name="Google Shape;261;g2a0decddc8f_0_10"/>
          <p:cNvPicPr preferRelativeResize="0"/>
          <p:nvPr/>
        </p:nvPicPr>
        <p:blipFill>
          <a:blip r:embed="rId3">
            <a:alphaModFix/>
          </a:blip>
          <a:stretch>
            <a:fillRect/>
          </a:stretch>
        </p:blipFill>
        <p:spPr>
          <a:xfrm>
            <a:off x="2356364" y="1592150"/>
            <a:ext cx="7479273" cy="433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a34b0fb768_0_0"/>
          <p:cNvSpPr txBox="1"/>
          <p:nvPr>
            <p:ph type="title"/>
          </p:nvPr>
        </p:nvSpPr>
        <p:spPr>
          <a:xfrm>
            <a:off x="839788" y="665629"/>
            <a:ext cx="10515600" cy="819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Lusitana"/>
                <a:ea typeface="Lusitana"/>
                <a:cs typeface="Lusitana"/>
                <a:sym typeface="Lusitana"/>
              </a:rPr>
              <a:t>Does temperature impact beef production?</a:t>
            </a:r>
            <a:endParaRPr>
              <a:latin typeface="Lusitana"/>
              <a:ea typeface="Lusitana"/>
              <a:cs typeface="Lusitana"/>
              <a:sym typeface="Lusitana"/>
            </a:endParaRPr>
          </a:p>
        </p:txBody>
      </p:sp>
      <p:sp>
        <p:nvSpPr>
          <p:cNvPr id="268" name="Google Shape;268;g2a34b0fb768_0_0"/>
          <p:cNvSpPr txBox="1"/>
          <p:nvPr>
            <p:ph idx="2" type="body"/>
          </p:nvPr>
        </p:nvSpPr>
        <p:spPr>
          <a:xfrm>
            <a:off x="839800" y="1899627"/>
            <a:ext cx="5157900" cy="4242300"/>
          </a:xfrm>
          <a:prstGeom prst="rect">
            <a:avLst/>
          </a:prstGeom>
        </p:spPr>
        <p:txBody>
          <a:bodyPr anchorCtr="0" anchor="t" bIns="45700" lIns="91425" spcFirstLastPara="1" rIns="91425" wrap="square" tIns="45700">
            <a:normAutofit fontScale="92500" lnSpcReduction="10000"/>
          </a:bodyPr>
          <a:lstStyle/>
          <a:p>
            <a:pPr indent="0" lvl="0" marL="0" rtl="0" algn="l">
              <a:spcBef>
                <a:spcPts val="1000"/>
              </a:spcBef>
              <a:spcAft>
                <a:spcPts val="0"/>
              </a:spcAft>
              <a:buNone/>
            </a:pPr>
            <a:r>
              <a:rPr lang="en-US">
                <a:latin typeface="Lusitana"/>
                <a:ea typeface="Lusitana"/>
                <a:cs typeface="Lusitana"/>
                <a:sym typeface="Lusitana"/>
              </a:rPr>
              <a:t>We chose to look at temperature as we thought it might have given us a broad view of the amount of plant material cattle </a:t>
            </a:r>
            <a:r>
              <a:rPr lang="en-US">
                <a:latin typeface="Lusitana"/>
                <a:ea typeface="Lusitana"/>
                <a:cs typeface="Lusitana"/>
                <a:sym typeface="Lusitana"/>
              </a:rPr>
              <a:t>would</a:t>
            </a:r>
            <a:r>
              <a:rPr lang="en-US">
                <a:latin typeface="Lusitana"/>
                <a:ea typeface="Lusitana"/>
                <a:cs typeface="Lusitana"/>
                <a:sym typeface="Lusitana"/>
              </a:rPr>
              <a:t> have to feed on. However, this data set was likely too broad in geography and too far away from direct cattle production. We found that temperature and beef production had a weak, negative relationship. Temperature in California has little to no direct impact on beef production within the state.</a:t>
            </a:r>
            <a:endParaRPr>
              <a:latin typeface="Lusitana"/>
              <a:ea typeface="Lusitana"/>
              <a:cs typeface="Lusitana"/>
              <a:sym typeface="Lusitana"/>
            </a:endParaRPr>
          </a:p>
        </p:txBody>
      </p:sp>
      <p:sp>
        <p:nvSpPr>
          <p:cNvPr id="269" name="Google Shape;269;g2a34b0fb768_0_0"/>
          <p:cNvSpPr txBox="1"/>
          <p:nvPr>
            <p:ph idx="12" type="sldNum"/>
          </p:nvPr>
        </p:nvSpPr>
        <p:spPr>
          <a:xfrm>
            <a:off x="10518474" y="6356350"/>
            <a:ext cx="14148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70" name="Google Shape;270;g2a34b0fb768_0_0"/>
          <p:cNvSpPr txBox="1"/>
          <p:nvPr/>
        </p:nvSpPr>
        <p:spPr>
          <a:xfrm>
            <a:off x="3146350" y="6141925"/>
            <a:ext cx="651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pic>
        <p:nvPicPr>
          <p:cNvPr id="271" name="Google Shape;271;g2a34b0fb768_0_0"/>
          <p:cNvPicPr preferRelativeResize="0"/>
          <p:nvPr/>
        </p:nvPicPr>
        <p:blipFill>
          <a:blip r:embed="rId3">
            <a:alphaModFix/>
          </a:blip>
          <a:stretch>
            <a:fillRect/>
          </a:stretch>
        </p:blipFill>
        <p:spPr>
          <a:xfrm>
            <a:off x="6197500" y="2547095"/>
            <a:ext cx="5157899" cy="29473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0"/>
          <p:cNvSpPr txBox="1"/>
          <p:nvPr>
            <p:ph idx="11" type="ftr"/>
          </p:nvPr>
        </p:nvSpPr>
        <p:spPr>
          <a:xfrm>
            <a:off x="3657599" y="635635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PRODUCED BY Betul AkBas</a:t>
            </a:r>
            <a:endParaRPr>
              <a:latin typeface="Lusitana"/>
              <a:ea typeface="Lusitana"/>
              <a:cs typeface="Lusitana"/>
              <a:sym typeface="Lusitana"/>
            </a:endParaRPr>
          </a:p>
        </p:txBody>
      </p:sp>
      <p:sp>
        <p:nvSpPr>
          <p:cNvPr id="278" name="Google Shape;278;p10"/>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pic>
        <p:nvPicPr>
          <p:cNvPr id="279" name="Google Shape;279;p10"/>
          <p:cNvPicPr preferRelativeResize="0"/>
          <p:nvPr/>
        </p:nvPicPr>
        <p:blipFill>
          <a:blip r:embed="rId3">
            <a:alphaModFix/>
          </a:blip>
          <a:stretch>
            <a:fillRect/>
          </a:stretch>
        </p:blipFill>
        <p:spPr>
          <a:xfrm>
            <a:off x="3121337" y="1621150"/>
            <a:ext cx="5949326" cy="4273699"/>
          </a:xfrm>
          <a:prstGeom prst="rect">
            <a:avLst/>
          </a:prstGeom>
          <a:noFill/>
          <a:ln>
            <a:noFill/>
          </a:ln>
        </p:spPr>
      </p:pic>
      <p:sp>
        <p:nvSpPr>
          <p:cNvPr id="280" name="Google Shape;280;p10"/>
          <p:cNvSpPr txBox="1"/>
          <p:nvPr/>
        </p:nvSpPr>
        <p:spPr>
          <a:xfrm>
            <a:off x="836700" y="270600"/>
            <a:ext cx="10518600" cy="754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000"/>
              </a:spcBef>
              <a:spcAft>
                <a:spcPts val="0"/>
              </a:spcAft>
              <a:buNone/>
            </a:pPr>
            <a:r>
              <a:rPr lang="en-US" sz="3700">
                <a:solidFill>
                  <a:schemeClr val="lt2"/>
                </a:solidFill>
                <a:latin typeface="Lusitana"/>
                <a:ea typeface="Lusitana"/>
                <a:cs typeface="Lusitana"/>
                <a:sym typeface="Lusitana"/>
              </a:rPr>
              <a:t>Does  precipitation impact beef production?</a:t>
            </a:r>
            <a:endParaRPr sz="2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9"/>
          <p:cNvSpPr txBox="1"/>
          <p:nvPr>
            <p:ph idx="11" type="ftr"/>
          </p:nvPr>
        </p:nvSpPr>
        <p:spPr>
          <a:xfrm>
            <a:off x="3275587" y="635635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PRODUCED BY BETUL AKBAS</a:t>
            </a:r>
            <a:endParaRPr>
              <a:latin typeface="Lusitana"/>
              <a:ea typeface="Lusitana"/>
              <a:cs typeface="Lusitana"/>
              <a:sym typeface="Lusitana"/>
            </a:endParaRPr>
          </a:p>
        </p:txBody>
      </p:sp>
      <p:sp>
        <p:nvSpPr>
          <p:cNvPr id="287" name="Google Shape;287;p9"/>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pic>
        <p:nvPicPr>
          <p:cNvPr id="288" name="Google Shape;288;p9"/>
          <p:cNvPicPr preferRelativeResize="0"/>
          <p:nvPr/>
        </p:nvPicPr>
        <p:blipFill>
          <a:blip r:embed="rId3">
            <a:alphaModFix/>
          </a:blip>
          <a:stretch>
            <a:fillRect/>
          </a:stretch>
        </p:blipFill>
        <p:spPr>
          <a:xfrm>
            <a:off x="2997225" y="1662434"/>
            <a:ext cx="6197575" cy="4357369"/>
          </a:xfrm>
          <a:prstGeom prst="rect">
            <a:avLst/>
          </a:prstGeom>
          <a:noFill/>
          <a:ln>
            <a:noFill/>
          </a:ln>
        </p:spPr>
      </p:pic>
      <p:sp>
        <p:nvSpPr>
          <p:cNvPr id="289" name="Google Shape;289;p9"/>
          <p:cNvSpPr txBox="1"/>
          <p:nvPr/>
        </p:nvSpPr>
        <p:spPr>
          <a:xfrm>
            <a:off x="530863" y="270600"/>
            <a:ext cx="10518600" cy="754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000"/>
              </a:spcBef>
              <a:spcAft>
                <a:spcPts val="0"/>
              </a:spcAft>
              <a:buNone/>
            </a:pPr>
            <a:r>
              <a:rPr lang="en-US" sz="3700">
                <a:solidFill>
                  <a:schemeClr val="lt2"/>
                </a:solidFill>
                <a:latin typeface="Lusitana"/>
                <a:ea typeface="Lusitana"/>
                <a:cs typeface="Lusitana"/>
                <a:sym typeface="Lusitana"/>
              </a:rPr>
              <a:t>Does  </a:t>
            </a:r>
            <a:r>
              <a:rPr lang="en-US" sz="3700">
                <a:solidFill>
                  <a:schemeClr val="lt2"/>
                </a:solidFill>
                <a:latin typeface="Lusitana"/>
                <a:ea typeface="Lusitana"/>
                <a:cs typeface="Lusitana"/>
                <a:sym typeface="Lusitana"/>
              </a:rPr>
              <a:t>p</a:t>
            </a:r>
            <a:r>
              <a:rPr lang="en-US" sz="3700">
                <a:solidFill>
                  <a:schemeClr val="lt2"/>
                </a:solidFill>
                <a:latin typeface="Lusitana"/>
                <a:ea typeface="Lusitana"/>
                <a:cs typeface="Lusitana"/>
                <a:sym typeface="Lusitana"/>
              </a:rPr>
              <a:t>recipitation </a:t>
            </a:r>
            <a:r>
              <a:rPr lang="en-US" sz="3700">
                <a:solidFill>
                  <a:schemeClr val="lt2"/>
                </a:solidFill>
                <a:latin typeface="Lusitana"/>
                <a:ea typeface="Lusitana"/>
                <a:cs typeface="Lusitana"/>
                <a:sym typeface="Lusitana"/>
              </a:rPr>
              <a:t>i</a:t>
            </a:r>
            <a:r>
              <a:rPr lang="en-US" sz="3700">
                <a:solidFill>
                  <a:schemeClr val="lt2"/>
                </a:solidFill>
                <a:latin typeface="Lusitana"/>
                <a:ea typeface="Lusitana"/>
                <a:cs typeface="Lusitana"/>
                <a:sym typeface="Lusitana"/>
              </a:rPr>
              <a:t>mpact </a:t>
            </a:r>
            <a:r>
              <a:rPr lang="en-US" sz="3700">
                <a:solidFill>
                  <a:schemeClr val="lt2"/>
                </a:solidFill>
                <a:latin typeface="Lusitana"/>
                <a:ea typeface="Lusitana"/>
                <a:cs typeface="Lusitana"/>
                <a:sym typeface="Lusitana"/>
              </a:rPr>
              <a:t>b</a:t>
            </a:r>
            <a:r>
              <a:rPr lang="en-US" sz="3700">
                <a:solidFill>
                  <a:schemeClr val="lt2"/>
                </a:solidFill>
                <a:latin typeface="Lusitana"/>
                <a:ea typeface="Lusitana"/>
                <a:cs typeface="Lusitana"/>
                <a:sym typeface="Lusitana"/>
              </a:rPr>
              <a:t>eef </a:t>
            </a:r>
            <a:r>
              <a:rPr lang="en-US" sz="3700">
                <a:solidFill>
                  <a:schemeClr val="lt2"/>
                </a:solidFill>
                <a:latin typeface="Lusitana"/>
                <a:ea typeface="Lusitana"/>
                <a:cs typeface="Lusitana"/>
                <a:sym typeface="Lusitana"/>
              </a:rPr>
              <a:t>p</a:t>
            </a:r>
            <a:r>
              <a:rPr lang="en-US" sz="3700">
                <a:solidFill>
                  <a:schemeClr val="lt2"/>
                </a:solidFill>
                <a:latin typeface="Lusitana"/>
                <a:ea typeface="Lusitana"/>
                <a:cs typeface="Lusitana"/>
                <a:sym typeface="Lusitana"/>
              </a:rPr>
              <a:t>roduction?</a:t>
            </a:r>
            <a:endParaRPr sz="2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a2d666801a_1_12"/>
          <p:cNvSpPr txBox="1"/>
          <p:nvPr>
            <p:ph idx="12" type="sldNum"/>
          </p:nvPr>
        </p:nvSpPr>
        <p:spPr>
          <a:xfrm>
            <a:off x="10518474" y="6356350"/>
            <a:ext cx="14148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6" name="Google Shape;296;g2a2d666801a_1_12"/>
          <p:cNvSpPr txBox="1"/>
          <p:nvPr>
            <p:ph type="title"/>
          </p:nvPr>
        </p:nvSpPr>
        <p:spPr>
          <a:xfrm>
            <a:off x="973163" y="647704"/>
            <a:ext cx="10515600" cy="925800"/>
          </a:xfrm>
          <a:prstGeom prst="rect">
            <a:avLst/>
          </a:prstGeom>
          <a:noFill/>
          <a:ln>
            <a:noFill/>
          </a:ln>
        </p:spPr>
        <p:txBody>
          <a:bodyPr anchorCtr="0" anchor="ctr" bIns="45700" lIns="91425" spcFirstLastPara="1" rIns="91425" wrap="square" tIns="45700">
            <a:normAutofit/>
          </a:bodyPr>
          <a:lstStyle/>
          <a:p>
            <a:pPr indent="0" lvl="0" marL="0" rtl="0" algn="ctr">
              <a:lnSpc>
                <a:spcPct val="120000"/>
              </a:lnSpc>
              <a:spcBef>
                <a:spcPts val="1000"/>
              </a:spcBef>
              <a:spcAft>
                <a:spcPts val="0"/>
              </a:spcAft>
              <a:buNone/>
            </a:pPr>
            <a:r>
              <a:rPr lang="en-US" sz="3600">
                <a:latin typeface="Lusitana"/>
                <a:ea typeface="Lusitana"/>
                <a:cs typeface="Lusitana"/>
                <a:sym typeface="Lusitana"/>
              </a:rPr>
              <a:t>Does  precipitation impact beef production?</a:t>
            </a:r>
            <a:endParaRPr sz="5200">
              <a:latin typeface="Lusitana"/>
              <a:ea typeface="Lusitana"/>
              <a:cs typeface="Lusitana"/>
              <a:sym typeface="Lusitana"/>
            </a:endParaRPr>
          </a:p>
        </p:txBody>
      </p:sp>
      <p:sp>
        <p:nvSpPr>
          <p:cNvPr id="297" name="Google Shape;297;g2a2d666801a_1_12"/>
          <p:cNvSpPr txBox="1"/>
          <p:nvPr>
            <p:ph idx="4294967295" type="body"/>
          </p:nvPr>
        </p:nvSpPr>
        <p:spPr>
          <a:xfrm>
            <a:off x="1743150" y="1573500"/>
            <a:ext cx="8705700" cy="4613400"/>
          </a:xfrm>
          <a:prstGeom prst="rect">
            <a:avLst/>
          </a:prstGeom>
          <a:noFill/>
          <a:ln>
            <a:noFill/>
          </a:ln>
        </p:spPr>
        <p:txBody>
          <a:bodyPr anchorCtr="0" anchor="ctr" bIns="45700" lIns="91425" spcFirstLastPara="1" rIns="91425" wrap="square" tIns="45700">
            <a:normAutofit/>
          </a:bodyPr>
          <a:lstStyle/>
          <a:p>
            <a:pPr indent="-355600" lvl="0" marL="457200" rtl="0" algn="l">
              <a:lnSpc>
                <a:spcPct val="120000"/>
              </a:lnSpc>
              <a:spcBef>
                <a:spcPts val="1000"/>
              </a:spcBef>
              <a:spcAft>
                <a:spcPts val="0"/>
              </a:spcAft>
              <a:buSzPts val="2000"/>
              <a:buFont typeface="Lusitana"/>
              <a:buChar char="•"/>
            </a:pPr>
            <a:r>
              <a:rPr lang="en-US" sz="2000">
                <a:latin typeface="Lusitana"/>
                <a:ea typeface="Lusitana"/>
                <a:cs typeface="Lusitana"/>
                <a:sym typeface="Lusitana"/>
              </a:rPr>
              <a:t>Precipitation is a primary source of water for both cattle consumption and irrigation of crops used as feed. Inadequate rainfall can lead to water scarcity, affecting both drinking water for cattle and the availability of water for irrigation.</a:t>
            </a:r>
            <a:endParaRPr sz="2000">
              <a:highlight>
                <a:schemeClr val="dk2"/>
              </a:highlight>
              <a:latin typeface="Lusitana"/>
              <a:ea typeface="Lusitana"/>
              <a:cs typeface="Lusitana"/>
              <a:sym typeface="Lusitana"/>
            </a:endParaRPr>
          </a:p>
          <a:p>
            <a:pPr indent="-355600" lvl="0" marL="457200" rtl="0" algn="l">
              <a:lnSpc>
                <a:spcPct val="120000"/>
              </a:lnSpc>
              <a:spcBef>
                <a:spcPts val="0"/>
              </a:spcBef>
              <a:spcAft>
                <a:spcPts val="0"/>
              </a:spcAft>
              <a:buSzPts val="2000"/>
              <a:buFont typeface="Lusitana"/>
              <a:buChar char="•"/>
            </a:pPr>
            <a:r>
              <a:rPr lang="en-US" sz="2000">
                <a:highlight>
                  <a:schemeClr val="dk2"/>
                </a:highlight>
                <a:latin typeface="Lusitana"/>
                <a:ea typeface="Lusitana"/>
                <a:cs typeface="Lusitana"/>
                <a:sym typeface="Lusitana"/>
              </a:rPr>
              <a:t>When precipitation decreases, the beef yield is likely to decline and similarly when precipitation increases, beef production increases.</a:t>
            </a:r>
            <a:endParaRPr sz="2000">
              <a:highlight>
                <a:schemeClr val="dk2"/>
              </a:highlight>
              <a:latin typeface="Lusitana"/>
              <a:ea typeface="Lusitana"/>
              <a:cs typeface="Lusitana"/>
              <a:sym typeface="Lusitana"/>
            </a:endParaRPr>
          </a:p>
          <a:p>
            <a:pPr indent="-355600" lvl="0" marL="457200" rtl="0" algn="l">
              <a:lnSpc>
                <a:spcPct val="120000"/>
              </a:lnSpc>
              <a:spcBef>
                <a:spcPts val="0"/>
              </a:spcBef>
              <a:spcAft>
                <a:spcPts val="0"/>
              </a:spcAft>
              <a:buSzPts val="2000"/>
              <a:buFont typeface="Lusitana"/>
              <a:buChar char="•"/>
            </a:pPr>
            <a:r>
              <a:rPr lang="en-US" sz="2000">
                <a:highlight>
                  <a:schemeClr val="dk2"/>
                </a:highlight>
                <a:latin typeface="Lusitana"/>
                <a:ea typeface="Lusitana"/>
                <a:cs typeface="Lusitana"/>
                <a:sym typeface="Lusitana"/>
              </a:rPr>
              <a:t>As the precipitation increases or decreases year by year, the response in beef production is seen slightly delayed as a result of productivity in crop. </a:t>
            </a:r>
            <a:endParaRPr b="0" sz="2000">
              <a:highlight>
                <a:schemeClr val="dk2"/>
              </a:highlight>
              <a:latin typeface="Lusitana"/>
              <a:ea typeface="Lusitana"/>
              <a:cs typeface="Lusitana"/>
              <a:sym typeface="Lusitana"/>
            </a:endParaRPr>
          </a:p>
          <a:p>
            <a:pPr indent="0" lvl="0" marL="0" rtl="0" algn="l">
              <a:lnSpc>
                <a:spcPct val="120000"/>
              </a:lnSpc>
              <a:spcBef>
                <a:spcPts val="1000"/>
              </a:spcBef>
              <a:spcAft>
                <a:spcPts val="0"/>
              </a:spcAft>
              <a:buNone/>
            </a:pPr>
            <a:r>
              <a:t/>
            </a:r>
            <a:endParaRPr sz="2000">
              <a:latin typeface="Lusitana"/>
              <a:ea typeface="Lusitana"/>
              <a:cs typeface="Lusitana"/>
              <a:sym typeface="Lusit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2"/>
          <p:cNvSpPr txBox="1"/>
          <p:nvPr>
            <p:ph type="title"/>
          </p:nvPr>
        </p:nvSpPr>
        <p:spPr>
          <a:xfrm>
            <a:off x="467400" y="716225"/>
            <a:ext cx="11257200" cy="8241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2"/>
              </a:buClr>
              <a:buSzPts val="4000"/>
              <a:buFont typeface="Arial"/>
              <a:buNone/>
            </a:pPr>
            <a:r>
              <a:rPr lang="en-US">
                <a:latin typeface="Lusitana"/>
                <a:ea typeface="Lusitana"/>
                <a:cs typeface="Lusitana"/>
                <a:sym typeface="Lusitana"/>
              </a:rPr>
              <a:t>Beef and Wheat Production by Year </a:t>
            </a:r>
            <a:r>
              <a:rPr lang="en-US">
                <a:latin typeface="Lusitana"/>
                <a:ea typeface="Lusitana"/>
                <a:cs typeface="Lusitana"/>
                <a:sym typeface="Lusitana"/>
              </a:rPr>
              <a:t>(2000-2020)</a:t>
            </a:r>
            <a:endParaRPr>
              <a:latin typeface="Lusitana"/>
              <a:ea typeface="Lusitana"/>
              <a:cs typeface="Lusitana"/>
              <a:sym typeface="Lusitana"/>
            </a:endParaRPr>
          </a:p>
        </p:txBody>
      </p:sp>
      <p:sp>
        <p:nvSpPr>
          <p:cNvPr id="304" name="Google Shape;304;p12"/>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PRODUCED BY ELIZABETH DWORKIN</a:t>
            </a:r>
            <a:endParaRPr>
              <a:latin typeface="Lusitana"/>
              <a:ea typeface="Lusitana"/>
              <a:cs typeface="Lusitana"/>
              <a:sym typeface="Lusitana"/>
            </a:endParaRPr>
          </a:p>
        </p:txBody>
      </p:sp>
      <p:sp>
        <p:nvSpPr>
          <p:cNvPr id="305" name="Google Shape;305;p12"/>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sp>
        <p:nvSpPr>
          <p:cNvPr id="306" name="Google Shape;306;p12"/>
          <p:cNvSpPr txBox="1"/>
          <p:nvPr/>
        </p:nvSpPr>
        <p:spPr>
          <a:xfrm>
            <a:off x="1493394" y="346881"/>
            <a:ext cx="920521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2"/>
                </a:solidFill>
                <a:latin typeface="Lusitana"/>
                <a:ea typeface="Lusitana"/>
                <a:cs typeface="Lusitana"/>
                <a:sym typeface="Lusitana"/>
              </a:rPr>
              <a:t>Does wheat </a:t>
            </a:r>
            <a:r>
              <a:rPr lang="en-US" sz="1800">
                <a:solidFill>
                  <a:schemeClr val="lt2"/>
                </a:solidFill>
                <a:latin typeface="Lusitana"/>
                <a:ea typeface="Lusitana"/>
                <a:cs typeface="Lusitana"/>
                <a:sym typeface="Lusitana"/>
              </a:rPr>
              <a:t>production</a:t>
            </a:r>
            <a:r>
              <a:rPr lang="en-US" sz="1800">
                <a:solidFill>
                  <a:schemeClr val="lt2"/>
                </a:solidFill>
                <a:latin typeface="Lusitana"/>
                <a:ea typeface="Lusitana"/>
                <a:cs typeface="Lusitana"/>
                <a:sym typeface="Lusitana"/>
              </a:rPr>
              <a:t> impact beef production</a:t>
            </a:r>
            <a:r>
              <a:rPr lang="en-US" sz="1800">
                <a:solidFill>
                  <a:schemeClr val="lt2"/>
                </a:solidFill>
                <a:latin typeface="Lusitana"/>
                <a:ea typeface="Lusitana"/>
                <a:cs typeface="Lusitana"/>
                <a:sym typeface="Lusitana"/>
              </a:rPr>
              <a:t>?</a:t>
            </a:r>
            <a:endParaRPr>
              <a:latin typeface="Lusitana"/>
              <a:ea typeface="Lusitana"/>
              <a:cs typeface="Lusitana"/>
              <a:sym typeface="Lusitana"/>
            </a:endParaRPr>
          </a:p>
        </p:txBody>
      </p:sp>
      <p:pic>
        <p:nvPicPr>
          <p:cNvPr id="307" name="Google Shape;307;p12"/>
          <p:cNvPicPr preferRelativeResize="0"/>
          <p:nvPr/>
        </p:nvPicPr>
        <p:blipFill>
          <a:blip r:embed="rId3">
            <a:alphaModFix/>
          </a:blip>
          <a:stretch>
            <a:fillRect/>
          </a:stretch>
        </p:blipFill>
        <p:spPr>
          <a:xfrm>
            <a:off x="3154218" y="1540325"/>
            <a:ext cx="5883564" cy="4842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3"/>
          <p:cNvSpPr txBox="1"/>
          <p:nvPr>
            <p:ph type="title"/>
          </p:nvPr>
        </p:nvSpPr>
        <p:spPr>
          <a:xfrm>
            <a:off x="914400" y="151600"/>
            <a:ext cx="10515600" cy="801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2"/>
              </a:buClr>
              <a:buSzPts val="4000"/>
              <a:buFont typeface="Arial"/>
              <a:buNone/>
            </a:pPr>
            <a:r>
              <a:rPr lang="en-US">
                <a:latin typeface="Lusitana"/>
                <a:ea typeface="Lusitana"/>
                <a:cs typeface="Lusitana"/>
                <a:sym typeface="Lusitana"/>
              </a:rPr>
              <a:t>Wheat and Beef Production (2000-2020)</a:t>
            </a:r>
            <a:endParaRPr>
              <a:latin typeface="Lusitana"/>
              <a:ea typeface="Lusitana"/>
              <a:cs typeface="Lusitana"/>
              <a:sym typeface="Lusitana"/>
            </a:endParaRPr>
          </a:p>
        </p:txBody>
      </p:sp>
      <p:sp>
        <p:nvSpPr>
          <p:cNvPr id="314" name="Google Shape;314;p13"/>
          <p:cNvSpPr txBox="1"/>
          <p:nvPr>
            <p:ph idx="11" type="ftr"/>
          </p:nvPr>
        </p:nvSpPr>
        <p:spPr>
          <a:xfrm>
            <a:off x="3581399" y="628015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PRODUCED </a:t>
            </a:r>
            <a:r>
              <a:rPr lang="en-US">
                <a:latin typeface="Lusitana"/>
                <a:ea typeface="Lusitana"/>
                <a:cs typeface="Lusitana"/>
                <a:sym typeface="Lusitana"/>
              </a:rPr>
              <a:t>BY  PRIYA DURAI ARASAN</a:t>
            </a:r>
            <a:endParaRPr>
              <a:latin typeface="Lusitana"/>
              <a:ea typeface="Lusitana"/>
              <a:cs typeface="Lusitana"/>
              <a:sym typeface="Lusitana"/>
            </a:endParaRPr>
          </a:p>
        </p:txBody>
      </p:sp>
      <p:sp>
        <p:nvSpPr>
          <p:cNvPr id="315" name="Google Shape;315;p13"/>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sp>
        <p:nvSpPr>
          <p:cNvPr id="316" name="Google Shape;316;p13"/>
          <p:cNvSpPr txBox="1"/>
          <p:nvPr/>
        </p:nvSpPr>
        <p:spPr>
          <a:xfrm>
            <a:off x="1545050" y="0"/>
            <a:ext cx="91020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latin typeface="Lusitana"/>
              <a:ea typeface="Lusitana"/>
              <a:cs typeface="Lusitana"/>
              <a:sym typeface="Lusitana"/>
            </a:endParaRPr>
          </a:p>
        </p:txBody>
      </p:sp>
      <p:sp>
        <p:nvSpPr>
          <p:cNvPr id="317" name="Google Shape;317;p13"/>
          <p:cNvSpPr txBox="1"/>
          <p:nvPr/>
        </p:nvSpPr>
        <p:spPr>
          <a:xfrm>
            <a:off x="719900" y="1894475"/>
            <a:ext cx="5588700" cy="38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2"/>
              </a:solidFill>
            </a:endParaRPr>
          </a:p>
        </p:txBody>
      </p:sp>
      <p:sp>
        <p:nvSpPr>
          <p:cNvPr id="318" name="Google Shape;318;p13"/>
          <p:cNvSpPr txBox="1"/>
          <p:nvPr/>
        </p:nvSpPr>
        <p:spPr>
          <a:xfrm flipH="1" rot="10800000">
            <a:off x="3069050" y="2983494"/>
            <a:ext cx="6119100" cy="46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2"/>
              </a:solidFill>
            </a:endParaRPr>
          </a:p>
          <a:p>
            <a:pPr indent="0" lvl="0" marL="0" rtl="0" algn="l">
              <a:spcBef>
                <a:spcPts val="0"/>
              </a:spcBef>
              <a:spcAft>
                <a:spcPts val="0"/>
              </a:spcAft>
              <a:buNone/>
            </a:pPr>
            <a:r>
              <a:t/>
            </a:r>
            <a:endParaRPr sz="2400">
              <a:solidFill>
                <a:schemeClr val="lt2"/>
              </a:solidFill>
            </a:endParaRPr>
          </a:p>
        </p:txBody>
      </p:sp>
      <p:pic>
        <p:nvPicPr>
          <p:cNvPr id="319" name="Google Shape;319;p13"/>
          <p:cNvPicPr preferRelativeResize="0"/>
          <p:nvPr/>
        </p:nvPicPr>
        <p:blipFill>
          <a:blip r:embed="rId3">
            <a:alphaModFix/>
          </a:blip>
          <a:stretch>
            <a:fillRect/>
          </a:stretch>
        </p:blipFill>
        <p:spPr>
          <a:xfrm>
            <a:off x="284175" y="800100"/>
            <a:ext cx="6933775" cy="5488725"/>
          </a:xfrm>
          <a:prstGeom prst="rect">
            <a:avLst/>
          </a:prstGeom>
          <a:noFill/>
          <a:ln>
            <a:noFill/>
          </a:ln>
        </p:spPr>
      </p:pic>
      <p:sp>
        <p:nvSpPr>
          <p:cNvPr id="320" name="Google Shape;320;p13"/>
          <p:cNvSpPr txBox="1"/>
          <p:nvPr/>
        </p:nvSpPr>
        <p:spPr>
          <a:xfrm>
            <a:off x="7634725" y="1613975"/>
            <a:ext cx="3435000" cy="44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2"/>
              </a:solidFill>
              <a:latin typeface="Lusitana"/>
              <a:ea typeface="Lusitana"/>
              <a:cs typeface="Lusitana"/>
              <a:sym typeface="Lusitana"/>
            </a:endParaRPr>
          </a:p>
          <a:p>
            <a:pPr indent="-381000" lvl="0" marL="457200" rtl="0" algn="l">
              <a:spcBef>
                <a:spcPts val="0"/>
              </a:spcBef>
              <a:spcAft>
                <a:spcPts val="0"/>
              </a:spcAft>
              <a:buClr>
                <a:schemeClr val="lt2"/>
              </a:buClr>
              <a:buSzPts val="2400"/>
              <a:buFont typeface="Lusitana"/>
              <a:buChar char="❖"/>
            </a:pPr>
            <a:r>
              <a:rPr b="1" lang="en-US" sz="2400">
                <a:solidFill>
                  <a:schemeClr val="lt2"/>
                </a:solidFill>
                <a:latin typeface="Lusitana"/>
                <a:ea typeface="Lusitana"/>
                <a:cs typeface="Lusitana"/>
                <a:sym typeface="Lusitana"/>
              </a:rPr>
              <a:t>Correlation=-0.4</a:t>
            </a:r>
            <a:endParaRPr b="1" sz="2400">
              <a:solidFill>
                <a:schemeClr val="lt2"/>
              </a:solidFill>
              <a:latin typeface="Lusitana"/>
              <a:ea typeface="Lusitana"/>
              <a:cs typeface="Lusitana"/>
              <a:sym typeface="Lusitana"/>
            </a:endParaRPr>
          </a:p>
          <a:p>
            <a:pPr indent="-381000" lvl="0" marL="457200" rtl="0" algn="l">
              <a:spcBef>
                <a:spcPts val="0"/>
              </a:spcBef>
              <a:spcAft>
                <a:spcPts val="0"/>
              </a:spcAft>
              <a:buClr>
                <a:schemeClr val="lt2"/>
              </a:buClr>
              <a:buSzPts val="2400"/>
              <a:buFont typeface="Lusitana"/>
              <a:buChar char="❖"/>
            </a:pPr>
            <a:r>
              <a:rPr b="1" lang="en-US" sz="2400">
                <a:solidFill>
                  <a:schemeClr val="lt2"/>
                </a:solidFill>
                <a:latin typeface="Lusitana"/>
                <a:ea typeface="Lusitana"/>
                <a:cs typeface="Lusitana"/>
                <a:sym typeface="Lusitana"/>
              </a:rPr>
              <a:t>R Squared= .16</a:t>
            </a:r>
            <a:endParaRPr b="1" sz="2400">
              <a:solidFill>
                <a:schemeClr val="lt2"/>
              </a:solidFill>
              <a:latin typeface="Lusitana"/>
              <a:ea typeface="Lusitana"/>
              <a:cs typeface="Lusitana"/>
              <a:sym typeface="Lusitana"/>
            </a:endParaRPr>
          </a:p>
          <a:p>
            <a:pPr indent="0" lvl="0" marL="457200" rtl="0" algn="l">
              <a:spcBef>
                <a:spcPts val="0"/>
              </a:spcBef>
              <a:spcAft>
                <a:spcPts val="0"/>
              </a:spcAft>
              <a:buNone/>
            </a:pPr>
            <a:r>
              <a:t/>
            </a:r>
            <a:endParaRPr sz="2400">
              <a:solidFill>
                <a:schemeClr val="lt2"/>
              </a:solidFill>
              <a:latin typeface="Lusitana"/>
              <a:ea typeface="Lusitana"/>
              <a:cs typeface="Lusitana"/>
              <a:sym typeface="Lusitana"/>
            </a:endParaRPr>
          </a:p>
          <a:p>
            <a:pPr indent="0" lvl="0" marL="457200" rtl="0" algn="l">
              <a:spcBef>
                <a:spcPts val="0"/>
              </a:spcBef>
              <a:spcAft>
                <a:spcPts val="0"/>
              </a:spcAft>
              <a:buNone/>
            </a:pPr>
            <a:r>
              <a:t/>
            </a:r>
            <a:endParaRPr sz="2400">
              <a:solidFill>
                <a:schemeClr val="lt2"/>
              </a:solidFill>
              <a:latin typeface="Lusitana"/>
              <a:ea typeface="Lusitana"/>
              <a:cs typeface="Lusitana"/>
              <a:sym typeface="Lusitana"/>
            </a:endParaRPr>
          </a:p>
          <a:p>
            <a:pPr indent="-393700" lvl="0" marL="457200" rtl="0" algn="l">
              <a:spcBef>
                <a:spcPts val="0"/>
              </a:spcBef>
              <a:spcAft>
                <a:spcPts val="0"/>
              </a:spcAft>
              <a:buClr>
                <a:schemeClr val="lt2"/>
              </a:buClr>
              <a:buSzPts val="2600"/>
              <a:buFont typeface="Lusitana"/>
              <a:buChar char="❖"/>
            </a:pPr>
            <a:r>
              <a:rPr b="1" lang="en-US" sz="2600">
                <a:solidFill>
                  <a:schemeClr val="lt2"/>
                </a:solidFill>
                <a:latin typeface="Lusitana"/>
                <a:ea typeface="Lusitana"/>
                <a:cs typeface="Lusitana"/>
                <a:sym typeface="Lusitana"/>
              </a:rPr>
              <a:t>Negative Linear Correlation</a:t>
            </a:r>
            <a:endParaRPr b="1" sz="2600">
              <a:solidFill>
                <a:schemeClr val="lt2"/>
              </a:solidFill>
              <a:latin typeface="Lusitana"/>
              <a:ea typeface="Lusitana"/>
              <a:cs typeface="Lusitana"/>
              <a:sym typeface="Lusitana"/>
            </a:endParaRPr>
          </a:p>
          <a:p>
            <a:pPr indent="0" lvl="0" marL="457200" rtl="0" algn="l">
              <a:spcBef>
                <a:spcPts val="0"/>
              </a:spcBef>
              <a:spcAft>
                <a:spcPts val="0"/>
              </a:spcAft>
              <a:buNone/>
            </a:pPr>
            <a:r>
              <a:t/>
            </a:r>
            <a:endParaRPr b="1" sz="2600">
              <a:solidFill>
                <a:schemeClr val="lt2"/>
              </a:solidFill>
              <a:latin typeface="Lusitana"/>
              <a:ea typeface="Lusitana"/>
              <a:cs typeface="Lusitana"/>
              <a:sym typeface="Lusitana"/>
            </a:endParaRPr>
          </a:p>
          <a:p>
            <a:pPr indent="-393700" lvl="0" marL="457200" rtl="0" algn="l">
              <a:spcBef>
                <a:spcPts val="0"/>
              </a:spcBef>
              <a:spcAft>
                <a:spcPts val="0"/>
              </a:spcAft>
              <a:buClr>
                <a:schemeClr val="lt2"/>
              </a:buClr>
              <a:buSzPts val="2600"/>
              <a:buFont typeface="Lusitana"/>
              <a:buChar char="❖"/>
            </a:pPr>
            <a:r>
              <a:rPr b="1" lang="en-US" sz="2600">
                <a:solidFill>
                  <a:schemeClr val="lt2"/>
                </a:solidFill>
                <a:latin typeface="Lusitana"/>
                <a:ea typeface="Lusitana"/>
                <a:cs typeface="Lusitana"/>
                <a:sym typeface="Lusitana"/>
              </a:rPr>
              <a:t>Weak relationship</a:t>
            </a:r>
            <a:endParaRPr b="1" sz="2600">
              <a:solidFill>
                <a:schemeClr val="lt2"/>
              </a:solidFill>
              <a:latin typeface="Lusitana"/>
              <a:ea typeface="Lusitana"/>
              <a:cs typeface="Lusitana"/>
              <a:sym typeface="Lusitana"/>
            </a:endParaRPr>
          </a:p>
          <a:p>
            <a:pPr indent="0" lvl="0" marL="0" rtl="0" algn="l">
              <a:spcBef>
                <a:spcPts val="0"/>
              </a:spcBef>
              <a:spcAft>
                <a:spcPts val="0"/>
              </a:spcAft>
              <a:buNone/>
            </a:pPr>
            <a:r>
              <a:t/>
            </a:r>
            <a:endParaRPr b="1" sz="2600">
              <a:solidFill>
                <a:schemeClr val="lt2"/>
              </a:solidFill>
            </a:endParaRPr>
          </a:p>
          <a:p>
            <a:pPr indent="0" lvl="0" marL="0" rtl="0" algn="l">
              <a:spcBef>
                <a:spcPts val="0"/>
              </a:spcBef>
              <a:spcAft>
                <a:spcPts val="0"/>
              </a:spcAft>
              <a:buNone/>
            </a:pPr>
            <a:r>
              <a:t/>
            </a:r>
            <a:endParaRPr b="1" sz="2600">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a34c4b7363_0_0"/>
          <p:cNvSpPr txBox="1"/>
          <p:nvPr>
            <p:ph idx="12" type="sldNum"/>
          </p:nvPr>
        </p:nvSpPr>
        <p:spPr>
          <a:xfrm>
            <a:off x="10518474" y="6356350"/>
            <a:ext cx="14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sp>
        <p:nvSpPr>
          <p:cNvPr id="326" name="Google Shape;326;g2a34c4b7363_0_0"/>
          <p:cNvSpPr txBox="1"/>
          <p:nvPr/>
        </p:nvSpPr>
        <p:spPr>
          <a:xfrm>
            <a:off x="522000" y="1818700"/>
            <a:ext cx="5499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a:p>
            <a:pPr indent="0" lvl="0" marL="0" rtl="0" algn="l">
              <a:spcBef>
                <a:spcPts val="0"/>
              </a:spcBef>
              <a:spcAft>
                <a:spcPts val="0"/>
              </a:spcAft>
              <a:buNone/>
            </a:pPr>
            <a:r>
              <a:rPr lang="en-US" sz="2400">
                <a:solidFill>
                  <a:schemeClr val="lt2"/>
                </a:solidFill>
                <a:latin typeface="Lusitana"/>
                <a:ea typeface="Lusitana"/>
                <a:cs typeface="Lusitana"/>
                <a:sym typeface="Lusitana"/>
              </a:rPr>
              <a:t>Through our analysis of wheat and beef production in California, we determined that these two data sets demonstrate a weak, negative linear relationship. We have determined that wheat production within the state of California has little to no effect on beef production within the same geography.</a:t>
            </a:r>
            <a:r>
              <a:rPr lang="en-US" sz="2400">
                <a:solidFill>
                  <a:schemeClr val="lt2"/>
                </a:solidFill>
              </a:rPr>
              <a:t> </a:t>
            </a:r>
            <a:endParaRPr sz="2400">
              <a:solidFill>
                <a:schemeClr val="lt2"/>
              </a:solidFill>
            </a:endParaRPr>
          </a:p>
          <a:p>
            <a:pPr indent="0" lvl="0" marL="0" rtl="0" algn="l">
              <a:spcBef>
                <a:spcPts val="0"/>
              </a:spcBef>
              <a:spcAft>
                <a:spcPts val="0"/>
              </a:spcAft>
              <a:buNone/>
            </a:pPr>
            <a:r>
              <a:t/>
            </a:r>
            <a:endParaRPr sz="2400">
              <a:solidFill>
                <a:schemeClr val="lt2"/>
              </a:solidFill>
            </a:endParaRPr>
          </a:p>
          <a:p>
            <a:pPr indent="0" lvl="0" marL="0" rtl="0" algn="l">
              <a:spcBef>
                <a:spcPts val="0"/>
              </a:spcBef>
              <a:spcAft>
                <a:spcPts val="0"/>
              </a:spcAft>
              <a:buNone/>
            </a:pPr>
            <a:r>
              <a:t/>
            </a:r>
            <a:endParaRPr sz="2400">
              <a:solidFill>
                <a:schemeClr val="lt2"/>
              </a:solidFill>
            </a:endParaRPr>
          </a:p>
          <a:p>
            <a:pPr indent="0" lvl="0" marL="0" rtl="0" algn="l">
              <a:spcBef>
                <a:spcPts val="0"/>
              </a:spcBef>
              <a:spcAft>
                <a:spcPts val="0"/>
              </a:spcAft>
              <a:buNone/>
            </a:pPr>
            <a:r>
              <a:rPr lang="en-US" sz="2400">
                <a:solidFill>
                  <a:schemeClr val="lt2"/>
                </a:solidFill>
              </a:rPr>
              <a:t>                                      </a:t>
            </a:r>
            <a:endParaRPr sz="2400">
              <a:solidFill>
                <a:schemeClr val="lt2"/>
              </a:solidFill>
            </a:endParaRPr>
          </a:p>
        </p:txBody>
      </p:sp>
      <p:sp>
        <p:nvSpPr>
          <p:cNvPr id="327" name="Google Shape;327;g2a34c4b7363_0_0"/>
          <p:cNvSpPr txBox="1"/>
          <p:nvPr>
            <p:ph type="title"/>
          </p:nvPr>
        </p:nvSpPr>
        <p:spPr>
          <a:xfrm>
            <a:off x="647701" y="647700"/>
            <a:ext cx="11150700" cy="925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20000"/>
              </a:lnSpc>
              <a:spcBef>
                <a:spcPts val="1000"/>
              </a:spcBef>
              <a:spcAft>
                <a:spcPts val="0"/>
              </a:spcAft>
              <a:buNone/>
            </a:pPr>
            <a:r>
              <a:rPr lang="en-US" sz="3600">
                <a:latin typeface="Lusitana"/>
                <a:ea typeface="Lusitana"/>
                <a:cs typeface="Lusitana"/>
                <a:sym typeface="Lusitana"/>
              </a:rPr>
              <a:t>Does wheat </a:t>
            </a:r>
            <a:r>
              <a:rPr lang="en-US" sz="3600">
                <a:latin typeface="Lusitana"/>
                <a:ea typeface="Lusitana"/>
                <a:cs typeface="Lusitana"/>
                <a:sym typeface="Lusitana"/>
              </a:rPr>
              <a:t>production</a:t>
            </a:r>
            <a:r>
              <a:rPr lang="en-US" sz="3600">
                <a:latin typeface="Lusitana"/>
                <a:ea typeface="Lusitana"/>
                <a:cs typeface="Lusitana"/>
                <a:sym typeface="Lusitana"/>
              </a:rPr>
              <a:t> in CA </a:t>
            </a:r>
            <a:r>
              <a:rPr lang="en-US" sz="3600">
                <a:latin typeface="Lusitana"/>
                <a:ea typeface="Lusitana"/>
                <a:cs typeface="Lusitana"/>
                <a:sym typeface="Lusitana"/>
              </a:rPr>
              <a:t>affect</a:t>
            </a:r>
            <a:r>
              <a:rPr lang="en-US" sz="3600">
                <a:latin typeface="Lusitana"/>
                <a:ea typeface="Lusitana"/>
                <a:cs typeface="Lusitana"/>
                <a:sym typeface="Lusitana"/>
              </a:rPr>
              <a:t> beef production in CA?</a:t>
            </a:r>
            <a:endParaRPr sz="5200">
              <a:latin typeface="Lusitana"/>
              <a:ea typeface="Lusitana"/>
              <a:cs typeface="Lusitana"/>
              <a:sym typeface="Lusitana"/>
            </a:endParaRPr>
          </a:p>
        </p:txBody>
      </p:sp>
      <p:pic>
        <p:nvPicPr>
          <p:cNvPr id="328" name="Google Shape;328;g2a34c4b7363_0_0"/>
          <p:cNvPicPr preferRelativeResize="0"/>
          <p:nvPr/>
        </p:nvPicPr>
        <p:blipFill>
          <a:blip r:embed="rId3">
            <a:alphaModFix/>
          </a:blip>
          <a:stretch>
            <a:fillRect/>
          </a:stretch>
        </p:blipFill>
        <p:spPr>
          <a:xfrm>
            <a:off x="7008725" y="2335520"/>
            <a:ext cx="4345073" cy="3258804"/>
          </a:xfrm>
          <a:prstGeom prst="rect">
            <a:avLst/>
          </a:prstGeom>
          <a:noFill/>
          <a:ln>
            <a:noFill/>
          </a:ln>
        </p:spPr>
      </p:pic>
      <p:sp>
        <p:nvSpPr>
          <p:cNvPr id="329" name="Google Shape;329;g2a34c4b7363_0_0"/>
          <p:cNvSpPr txBox="1"/>
          <p:nvPr/>
        </p:nvSpPr>
        <p:spPr>
          <a:xfrm>
            <a:off x="4755125" y="6436300"/>
            <a:ext cx="748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2"/>
              </a:solidFill>
            </a:endParaRPr>
          </a:p>
        </p:txBody>
      </p:sp>
      <p:sp>
        <p:nvSpPr>
          <p:cNvPr id="330" name="Google Shape;330;g2a34c4b7363_0_0"/>
          <p:cNvSpPr txBox="1"/>
          <p:nvPr>
            <p:ph idx="11" type="ftr"/>
          </p:nvPr>
        </p:nvSpPr>
        <p:spPr>
          <a:xfrm>
            <a:off x="3581399" y="635635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PRODUCED BY  PRIYA DURAIARASAN</a:t>
            </a:r>
            <a:endParaRPr>
              <a:latin typeface="Lusitana"/>
              <a:ea typeface="Lusitana"/>
              <a:cs typeface="Lusitana"/>
              <a:sym typeface="Lusitana"/>
            </a:endParaRPr>
          </a:p>
          <a:p>
            <a:pPr indent="0" lvl="0" marL="0" rtl="0" algn="ctr">
              <a:spcBef>
                <a:spcPts val="0"/>
              </a:spcBef>
              <a:spcAft>
                <a:spcPts val="0"/>
              </a:spcAft>
              <a:buNone/>
            </a:pPr>
            <a:r>
              <a:t/>
            </a:r>
            <a:endParaRPr>
              <a:latin typeface="Lusitana"/>
              <a:ea typeface="Lusitana"/>
              <a:cs typeface="Lusitana"/>
              <a:sym typeface="Lusit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a2685e1fa9_0_0"/>
          <p:cNvSpPr txBox="1"/>
          <p:nvPr>
            <p:ph type="title"/>
          </p:nvPr>
        </p:nvSpPr>
        <p:spPr>
          <a:xfrm>
            <a:off x="647701" y="1375939"/>
            <a:ext cx="5448300" cy="12411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Arial"/>
              <a:buNone/>
            </a:pPr>
            <a:r>
              <a:rPr lang="en-US">
                <a:latin typeface="Lusitana"/>
                <a:ea typeface="Lusitana"/>
                <a:cs typeface="Lusitana"/>
                <a:sym typeface="Lusitana"/>
              </a:rPr>
              <a:t>Final Analysis</a:t>
            </a:r>
            <a:endParaRPr>
              <a:latin typeface="Lusitana"/>
              <a:ea typeface="Lusitana"/>
              <a:cs typeface="Lusitana"/>
              <a:sym typeface="Lusitana"/>
            </a:endParaRPr>
          </a:p>
        </p:txBody>
      </p:sp>
      <p:sp>
        <p:nvSpPr>
          <p:cNvPr id="336" name="Google Shape;336;g2a2685e1fa9_0_0"/>
          <p:cNvSpPr txBox="1"/>
          <p:nvPr>
            <p:ph idx="1" type="body"/>
          </p:nvPr>
        </p:nvSpPr>
        <p:spPr>
          <a:xfrm>
            <a:off x="635000" y="2503250"/>
            <a:ext cx="5601000" cy="3692400"/>
          </a:xfrm>
          <a:prstGeom prst="rect">
            <a:avLst/>
          </a:prstGeom>
          <a:noFill/>
          <a:ln>
            <a:noFill/>
          </a:ln>
        </p:spPr>
        <p:txBody>
          <a:bodyPr anchorCtr="0" anchor="t" bIns="45700" lIns="91425" spcFirstLastPara="1" rIns="91425" wrap="square" tIns="45700">
            <a:normAutofit fontScale="77500"/>
          </a:bodyPr>
          <a:lstStyle/>
          <a:p>
            <a:pPr indent="0" lvl="0" marL="0" rtl="0" algn="l">
              <a:lnSpc>
                <a:spcPct val="120000"/>
              </a:lnSpc>
              <a:spcBef>
                <a:spcPts val="0"/>
              </a:spcBef>
              <a:spcAft>
                <a:spcPts val="0"/>
              </a:spcAft>
              <a:buClr>
                <a:schemeClr val="lt2"/>
              </a:buClr>
              <a:buSzPct val="80000"/>
              <a:buNone/>
            </a:pPr>
            <a:r>
              <a:rPr lang="en-US">
                <a:latin typeface="Lusitana"/>
                <a:ea typeface="Lusitana"/>
                <a:cs typeface="Lusitana"/>
                <a:sym typeface="Lusitana"/>
              </a:rPr>
              <a:t>Beef </a:t>
            </a:r>
            <a:r>
              <a:rPr lang="en-US">
                <a:latin typeface="Lusitana"/>
                <a:ea typeface="Lusitana"/>
                <a:cs typeface="Lusitana"/>
                <a:sym typeface="Lusitana"/>
              </a:rPr>
              <a:t>production</a:t>
            </a:r>
            <a:r>
              <a:rPr lang="en-US">
                <a:latin typeface="Lusitana"/>
                <a:ea typeface="Lusitana"/>
                <a:cs typeface="Lusitana"/>
                <a:sym typeface="Lusitana"/>
              </a:rPr>
              <a:t> in California is spread throughout the state, though most beef cattle operations are in the San </a:t>
            </a:r>
            <a:r>
              <a:rPr lang="en-US">
                <a:latin typeface="Lusitana"/>
                <a:ea typeface="Lusitana"/>
                <a:cs typeface="Lusitana"/>
                <a:sym typeface="Lusitana"/>
              </a:rPr>
              <a:t>Joaquin Valley. Of the three potential factors in beef production we analyzed - precipitation, temperature, and wheat production - the strongest r score was for wheat and beef production. These two only demonstrated a weak, negative  linear relationship. If we were to approach this problem again, we might instead have looked at a single county or region and looked exclusively at known feed sources. </a:t>
            </a:r>
            <a:endParaRPr>
              <a:latin typeface="Lusitana"/>
              <a:ea typeface="Lusitana"/>
              <a:cs typeface="Lusitana"/>
              <a:sym typeface="Lusitana"/>
            </a:endParaRPr>
          </a:p>
        </p:txBody>
      </p:sp>
      <p:sp>
        <p:nvSpPr>
          <p:cNvPr id="337" name="Google Shape;337;g2a2685e1fa9_0_0"/>
          <p:cNvSpPr txBox="1"/>
          <p:nvPr>
            <p:ph idx="11" type="ftr"/>
          </p:nvPr>
        </p:nvSpPr>
        <p:spPr>
          <a:xfrm>
            <a:off x="3581399" y="635635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SUMMARIZATION BY ELIZABETH DWORKIN </a:t>
            </a:r>
            <a:endParaRPr>
              <a:latin typeface="Lusitana"/>
              <a:ea typeface="Lusitana"/>
              <a:cs typeface="Lusitana"/>
              <a:sym typeface="Lusitana"/>
            </a:endParaRPr>
          </a:p>
        </p:txBody>
      </p:sp>
      <p:sp>
        <p:nvSpPr>
          <p:cNvPr id="338" name="Google Shape;338;g2a2685e1fa9_0_0"/>
          <p:cNvSpPr txBox="1"/>
          <p:nvPr>
            <p:ph idx="12" type="sldNum"/>
          </p:nvPr>
        </p:nvSpPr>
        <p:spPr>
          <a:xfrm>
            <a:off x="10518474" y="6356350"/>
            <a:ext cx="14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pic>
        <p:nvPicPr>
          <p:cNvPr descr="A group of cows in a barn&#10;&#10;Description automatically generated" id="339" name="Google Shape;339;g2a2685e1fa9_0_0"/>
          <p:cNvPicPr preferRelativeResize="0"/>
          <p:nvPr>
            <p:ph idx="2" type="pic"/>
          </p:nvPr>
        </p:nvPicPr>
        <p:blipFill rotWithShape="1">
          <a:blip r:embed="rId3">
            <a:alphaModFix/>
          </a:blip>
          <a:srcRect b="0" l="1531" r="1531" t="0"/>
          <a:stretch/>
        </p:blipFill>
        <p:spPr>
          <a:xfrm>
            <a:off x="6748272" y="658368"/>
            <a:ext cx="4809744" cy="2606041"/>
          </a:xfrm>
          <a:prstGeom prst="rect">
            <a:avLst/>
          </a:prstGeom>
          <a:solidFill>
            <a:srgbClr val="3CD2C3"/>
          </a:solidFill>
          <a:ln>
            <a:noFill/>
          </a:ln>
        </p:spPr>
      </p:pic>
      <p:pic>
        <p:nvPicPr>
          <p:cNvPr descr="A person holding a cow&#10;&#10;Description automatically generated" id="340" name="Google Shape;340;g2a2685e1fa9_0_0"/>
          <p:cNvPicPr preferRelativeResize="0"/>
          <p:nvPr>
            <p:ph idx="3" type="pic"/>
          </p:nvPr>
        </p:nvPicPr>
        <p:blipFill rotWithShape="1">
          <a:blip r:embed="rId4">
            <a:alphaModFix/>
          </a:blip>
          <a:srcRect b="9356" l="0" r="0" t="9356"/>
          <a:stretch/>
        </p:blipFill>
        <p:spPr>
          <a:xfrm>
            <a:off x="6748272" y="3584448"/>
            <a:ext cx="4809744" cy="2606040"/>
          </a:xfrm>
          <a:prstGeom prst="rect">
            <a:avLst/>
          </a:prstGeom>
          <a:solidFill>
            <a:srgbClr val="3CD2C3"/>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5"/>
          <p:cNvSpPr txBox="1"/>
          <p:nvPr>
            <p:ph type="title"/>
          </p:nvPr>
        </p:nvSpPr>
        <p:spPr>
          <a:xfrm>
            <a:off x="647701" y="1375939"/>
            <a:ext cx="5448300" cy="124096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2"/>
              </a:buClr>
              <a:buSzPts val="4000"/>
              <a:buFont typeface="Arial"/>
              <a:buNone/>
            </a:pPr>
            <a:r>
              <a:rPr lang="en-US" sz="3600">
                <a:latin typeface="Lusitana"/>
                <a:ea typeface="Lusitana"/>
                <a:cs typeface="Lusitana"/>
                <a:sym typeface="Lusitana"/>
              </a:rPr>
              <a:t>Executive </a:t>
            </a:r>
            <a:r>
              <a:rPr lang="en-US" sz="3600">
                <a:latin typeface="Lusitana"/>
                <a:ea typeface="Lusitana"/>
                <a:cs typeface="Lusitana"/>
                <a:sym typeface="Lusitana"/>
              </a:rPr>
              <a:t>Summary</a:t>
            </a:r>
            <a:endParaRPr sz="3600">
              <a:latin typeface="Lusitana"/>
              <a:ea typeface="Lusitana"/>
              <a:cs typeface="Lusitana"/>
              <a:sym typeface="Lusitana"/>
            </a:endParaRPr>
          </a:p>
        </p:txBody>
      </p:sp>
      <p:sp>
        <p:nvSpPr>
          <p:cNvPr id="164" name="Google Shape;164;p15"/>
          <p:cNvSpPr txBox="1"/>
          <p:nvPr>
            <p:ph idx="1" type="body"/>
          </p:nvPr>
        </p:nvSpPr>
        <p:spPr>
          <a:xfrm>
            <a:off x="635001" y="2688119"/>
            <a:ext cx="5115674" cy="3507457"/>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600"/>
              </a:spcBef>
              <a:spcAft>
                <a:spcPts val="4600"/>
              </a:spcAft>
              <a:buNone/>
            </a:pPr>
            <a:r>
              <a:rPr lang="en-US" sz="1400"/>
              <a:t>Our topic began as an exploration of the effects of climate change. Because we have group members with experience in the industry, we chose to explore the subject by relating it to the cattle industry. We analyzed data on annual beef production compared to rainfall, temperature, and wheat production (as representative of food source for the cattle) in California over a period between 2000 and 2020.</a:t>
            </a:r>
            <a:endParaRPr sz="2600">
              <a:latin typeface="Lusitana"/>
              <a:ea typeface="Lusitana"/>
              <a:cs typeface="Lusitana"/>
              <a:sym typeface="Lusitana"/>
            </a:endParaRPr>
          </a:p>
        </p:txBody>
      </p:sp>
      <p:sp>
        <p:nvSpPr>
          <p:cNvPr id="165" name="Google Shape;165;p15"/>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SUMMARIZATION BY LORI BRADSHAW</a:t>
            </a:r>
            <a:endParaRPr>
              <a:latin typeface="Lusitana"/>
              <a:ea typeface="Lusitana"/>
              <a:cs typeface="Lusitana"/>
              <a:sym typeface="Lusitana"/>
            </a:endParaRPr>
          </a:p>
        </p:txBody>
      </p:sp>
      <p:sp>
        <p:nvSpPr>
          <p:cNvPr id="166" name="Google Shape;166;p15"/>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pic>
        <p:nvPicPr>
          <p:cNvPr descr="A group of cows in a barn&#10;&#10;Description automatically generated" id="167" name="Google Shape;167;p15"/>
          <p:cNvPicPr preferRelativeResize="0"/>
          <p:nvPr>
            <p:ph idx="2" type="pic"/>
          </p:nvPr>
        </p:nvPicPr>
        <p:blipFill rotWithShape="1">
          <a:blip r:embed="rId3">
            <a:alphaModFix/>
          </a:blip>
          <a:srcRect b="0" l="1531" r="1530" t="0"/>
          <a:stretch/>
        </p:blipFill>
        <p:spPr>
          <a:xfrm>
            <a:off x="6748272" y="658368"/>
            <a:ext cx="4809744" cy="2606040"/>
          </a:xfrm>
          <a:prstGeom prst="rect">
            <a:avLst/>
          </a:prstGeom>
          <a:solidFill>
            <a:srgbClr val="3CD2C3"/>
          </a:solidFill>
          <a:ln>
            <a:noFill/>
          </a:ln>
        </p:spPr>
      </p:pic>
      <p:pic>
        <p:nvPicPr>
          <p:cNvPr descr="A person holding a cow&#10;&#10;Description automatically generated" id="168" name="Google Shape;168;p15"/>
          <p:cNvPicPr preferRelativeResize="0"/>
          <p:nvPr>
            <p:ph idx="3" type="pic"/>
          </p:nvPr>
        </p:nvPicPr>
        <p:blipFill rotWithShape="1">
          <a:blip r:embed="rId4">
            <a:alphaModFix/>
          </a:blip>
          <a:srcRect b="9356" l="0" r="0" t="9356"/>
          <a:stretch/>
        </p:blipFill>
        <p:spPr>
          <a:xfrm>
            <a:off x="6748272" y="3584448"/>
            <a:ext cx="4809744" cy="2606040"/>
          </a:xfrm>
          <a:prstGeom prst="rect">
            <a:avLst/>
          </a:prstGeom>
          <a:solidFill>
            <a:srgbClr val="3CD2C3"/>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6"/>
          <p:cNvSpPr txBox="1"/>
          <p:nvPr>
            <p:ph type="title"/>
          </p:nvPr>
        </p:nvSpPr>
        <p:spPr>
          <a:xfrm>
            <a:off x="485775" y="647700"/>
            <a:ext cx="3680395" cy="140334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2"/>
              </a:buClr>
              <a:buSzPts val="4000"/>
              <a:buFont typeface="Arial"/>
              <a:buNone/>
            </a:pPr>
            <a:r>
              <a:rPr lang="en-US">
                <a:latin typeface="Lusitana"/>
                <a:ea typeface="Lusitana"/>
                <a:cs typeface="Lusitana"/>
                <a:sym typeface="Lusitana"/>
              </a:rPr>
              <a:t>Thank you</a:t>
            </a:r>
            <a:endParaRPr>
              <a:latin typeface="Lusitana"/>
              <a:ea typeface="Lusitana"/>
              <a:cs typeface="Lusitana"/>
              <a:sym typeface="Lusitana"/>
            </a:endParaRPr>
          </a:p>
        </p:txBody>
      </p:sp>
      <p:sp>
        <p:nvSpPr>
          <p:cNvPr id="346" name="Google Shape;346;p16"/>
          <p:cNvSpPr txBox="1"/>
          <p:nvPr>
            <p:ph idx="1" type="body"/>
          </p:nvPr>
        </p:nvSpPr>
        <p:spPr>
          <a:xfrm>
            <a:off x="331664" y="2683104"/>
            <a:ext cx="3984718" cy="3673245"/>
          </a:xfrm>
          <a:prstGeom prst="rect">
            <a:avLst/>
          </a:prstGeom>
          <a:noFill/>
          <a:ln>
            <a:noFill/>
          </a:ln>
        </p:spPr>
        <p:txBody>
          <a:bodyPr anchorCtr="0" anchor="t" bIns="45700" lIns="91425" spcFirstLastPara="1" rIns="91425" wrap="square" tIns="45700">
            <a:normAutofit/>
          </a:bodyPr>
          <a:lstStyle/>
          <a:p>
            <a:pPr indent="0" lvl="0" marL="0" marR="0" rtl="0" algn="ctr">
              <a:lnSpc>
                <a:spcPct val="150000"/>
              </a:lnSpc>
              <a:spcBef>
                <a:spcPts val="0"/>
              </a:spcBef>
              <a:spcAft>
                <a:spcPts val="0"/>
              </a:spcAft>
              <a:buClr>
                <a:srgbClr val="E2D4CA"/>
              </a:buClr>
              <a:buSzPts val="1440"/>
              <a:buFont typeface="Arial"/>
              <a:buNone/>
            </a:pPr>
            <a:r>
              <a:rPr i="0" lang="en-US" sz="1800" u="none" cap="none" strike="noStrike">
                <a:solidFill>
                  <a:srgbClr val="E2D4CA"/>
                </a:solidFill>
                <a:latin typeface="Lusitana"/>
                <a:ea typeface="Lusitana"/>
                <a:cs typeface="Lusitana"/>
                <a:sym typeface="Lusitana"/>
              </a:rPr>
              <a:t>PROJECT ONE, TEAM 5</a:t>
            </a:r>
            <a:endParaRPr>
              <a:latin typeface="Lusitana"/>
              <a:ea typeface="Lusitana"/>
              <a:cs typeface="Lusitana"/>
              <a:sym typeface="Lusitana"/>
            </a:endParaRPr>
          </a:p>
          <a:p>
            <a:pPr indent="0" lvl="0" marL="0" rtl="0" algn="ctr">
              <a:lnSpc>
                <a:spcPct val="150000"/>
              </a:lnSpc>
              <a:spcBef>
                <a:spcPts val="1000"/>
              </a:spcBef>
              <a:spcAft>
                <a:spcPts val="0"/>
              </a:spcAft>
              <a:buClr>
                <a:srgbClr val="E2D4CA"/>
              </a:buClr>
              <a:buSzPts val="1440"/>
              <a:buNone/>
            </a:pPr>
            <a:r>
              <a:rPr i="0" lang="en-US" sz="1800" u="none" cap="none" strike="noStrike">
                <a:solidFill>
                  <a:srgbClr val="E2D4CA"/>
                </a:solidFill>
                <a:latin typeface="Lusitana"/>
                <a:ea typeface="Lusitana"/>
                <a:cs typeface="Lusitana"/>
                <a:sym typeface="Lusitana"/>
              </a:rPr>
              <a:t>AKBAS, BRADSHAW, DURAI ARASAN, DWORKIN, WILLIAMS</a:t>
            </a:r>
            <a:endParaRPr i="0" sz="1800" u="none" cap="none" strike="noStrike">
              <a:solidFill>
                <a:srgbClr val="E2D4CA"/>
              </a:solidFill>
              <a:latin typeface="Lusitana"/>
              <a:ea typeface="Lusitana"/>
              <a:cs typeface="Lusitana"/>
              <a:sym typeface="Lusitana"/>
            </a:endParaRPr>
          </a:p>
        </p:txBody>
      </p:sp>
      <p:sp>
        <p:nvSpPr>
          <p:cNvPr id="347" name="Google Shape;347;p16"/>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PROJECT ONE</a:t>
            </a:r>
            <a:endParaRPr/>
          </a:p>
        </p:txBody>
      </p:sp>
      <p:sp>
        <p:nvSpPr>
          <p:cNvPr id="348" name="Google Shape;348;p16"/>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field of wheat under a cloudy sky&#10;&#10;Description automatically generated" id="349" name="Google Shape;349;p16"/>
          <p:cNvPicPr preferRelativeResize="0"/>
          <p:nvPr>
            <p:ph idx="2" type="pic"/>
          </p:nvPr>
        </p:nvPicPr>
        <p:blipFill rotWithShape="1">
          <a:blip r:embed="rId3">
            <a:alphaModFix/>
          </a:blip>
          <a:srcRect b="0" l="12978" r="12977" t="0"/>
          <a:stretch/>
        </p:blipFill>
        <p:spPr>
          <a:xfrm>
            <a:off x="4575048" y="0"/>
            <a:ext cx="7616952" cy="6858000"/>
          </a:xfrm>
          <a:prstGeom prst="rect">
            <a:avLst/>
          </a:prstGeom>
          <a:solidFill>
            <a:srgbClr val="3CD2C3"/>
          </a:solidFill>
          <a:ln>
            <a:noFill/>
          </a:ln>
        </p:spPr>
      </p:pic>
      <p:sp>
        <p:nvSpPr>
          <p:cNvPr id="350" name="Google Shape;350;p16"/>
          <p:cNvSpPr txBox="1"/>
          <p:nvPr/>
        </p:nvSpPr>
        <p:spPr>
          <a:xfrm>
            <a:off x="784001" y="6219825"/>
            <a:ext cx="3080043" cy="6381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2"/>
                </a:solidFill>
                <a:latin typeface="Lusitana"/>
                <a:ea typeface="Lusitana"/>
                <a:cs typeface="Lusitana"/>
                <a:sym typeface="Lusitana"/>
              </a:rPr>
              <a:t>Presentation formatting and outline by Elizabeth Dworkin</a:t>
            </a:r>
            <a:endParaRPr>
              <a:latin typeface="Lusitana"/>
              <a:ea typeface="Lusitana"/>
              <a:cs typeface="Lusitana"/>
              <a:sym typeface="Lusit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
          <p:cNvSpPr txBox="1"/>
          <p:nvPr>
            <p:ph type="title"/>
          </p:nvPr>
        </p:nvSpPr>
        <p:spPr>
          <a:xfrm>
            <a:off x="647699" y="647700"/>
            <a:ext cx="3483421" cy="286659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2"/>
              </a:buClr>
              <a:buSzPts val="4000"/>
              <a:buFont typeface="Arial"/>
              <a:buNone/>
            </a:pPr>
            <a:r>
              <a:rPr lang="en-US">
                <a:latin typeface="Lusitana"/>
                <a:ea typeface="Lusitana"/>
                <a:cs typeface="Lusitana"/>
                <a:sym typeface="Lusitana"/>
              </a:rPr>
              <a:t>Data Source</a:t>
            </a:r>
            <a:endParaRPr>
              <a:latin typeface="Lusitana"/>
              <a:ea typeface="Lusitana"/>
              <a:cs typeface="Lusitana"/>
              <a:sym typeface="Lusitana"/>
            </a:endParaRPr>
          </a:p>
        </p:txBody>
      </p:sp>
      <p:pic>
        <p:nvPicPr>
          <p:cNvPr descr="A close up of a green tree branch" id="174" name="Google Shape;174;p2"/>
          <p:cNvPicPr preferRelativeResize="0"/>
          <p:nvPr>
            <p:ph idx="5" type="pic"/>
          </p:nvPr>
        </p:nvPicPr>
        <p:blipFill rotWithShape="1">
          <a:blip r:embed="rId3">
            <a:alphaModFix/>
          </a:blip>
          <a:srcRect b="0" l="0" r="0" t="0"/>
          <a:stretch/>
        </p:blipFill>
        <p:spPr>
          <a:xfrm>
            <a:off x="8913100" y="4142232"/>
            <a:ext cx="2606040" cy="2075688"/>
          </a:xfrm>
          <a:prstGeom prst="rect">
            <a:avLst/>
          </a:prstGeom>
          <a:solidFill>
            <a:srgbClr val="3CD2C3"/>
          </a:solidFill>
          <a:ln>
            <a:noFill/>
          </a:ln>
        </p:spPr>
      </p:pic>
      <p:sp>
        <p:nvSpPr>
          <p:cNvPr id="175" name="Google Shape;175;p2"/>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PROJECT ONE</a:t>
            </a:r>
            <a:endParaRPr>
              <a:latin typeface="Lusitana"/>
              <a:ea typeface="Lusitana"/>
              <a:cs typeface="Lusitana"/>
              <a:sym typeface="Lusitana"/>
            </a:endParaRPr>
          </a:p>
        </p:txBody>
      </p:sp>
      <p:sp>
        <p:nvSpPr>
          <p:cNvPr id="176" name="Google Shape;176;p2"/>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pic>
        <p:nvPicPr>
          <p:cNvPr descr="A close up of a cow&#10;&#10;Description automatically generated" id="177" name="Google Shape;177;p2"/>
          <p:cNvPicPr preferRelativeResize="0"/>
          <p:nvPr>
            <p:ph idx="2" type="pic"/>
          </p:nvPr>
        </p:nvPicPr>
        <p:blipFill rotWithShape="1">
          <a:blip r:embed="rId4">
            <a:alphaModFix/>
          </a:blip>
          <a:srcRect b="18874" l="0" r="0" t="28218"/>
          <a:stretch/>
        </p:blipFill>
        <p:spPr>
          <a:xfrm>
            <a:off x="667512" y="4142232"/>
            <a:ext cx="2606040" cy="2075688"/>
          </a:xfrm>
          <a:prstGeom prst="rect">
            <a:avLst/>
          </a:prstGeom>
          <a:solidFill>
            <a:srgbClr val="3CD2C3"/>
          </a:solidFill>
          <a:ln>
            <a:noFill/>
          </a:ln>
        </p:spPr>
      </p:pic>
      <p:pic>
        <p:nvPicPr>
          <p:cNvPr descr="A herd of cattle on a dirt road&#10;&#10;Description automatically generated" id="178" name="Google Shape;178;p2"/>
          <p:cNvPicPr preferRelativeResize="0"/>
          <p:nvPr>
            <p:ph idx="4" type="pic"/>
          </p:nvPr>
        </p:nvPicPr>
        <p:blipFill rotWithShape="1">
          <a:blip r:embed="rId5">
            <a:alphaModFix/>
          </a:blip>
          <a:srcRect b="33070" l="37466" r="14517" t="38233"/>
          <a:stretch/>
        </p:blipFill>
        <p:spPr>
          <a:xfrm>
            <a:off x="6164570" y="4142232"/>
            <a:ext cx="2606040" cy="2075688"/>
          </a:xfrm>
          <a:prstGeom prst="rect">
            <a:avLst/>
          </a:prstGeom>
          <a:solidFill>
            <a:srgbClr val="3CD2C3"/>
          </a:solidFill>
          <a:ln>
            <a:noFill/>
          </a:ln>
        </p:spPr>
      </p:pic>
      <p:pic>
        <p:nvPicPr>
          <p:cNvPr descr="A lightning striking a field&#10;&#10;Description automatically generated" id="179" name="Google Shape;179;p2"/>
          <p:cNvPicPr preferRelativeResize="0"/>
          <p:nvPr>
            <p:ph idx="3" type="pic"/>
          </p:nvPr>
        </p:nvPicPr>
        <p:blipFill rotWithShape="1">
          <a:blip r:embed="rId6">
            <a:alphaModFix/>
          </a:blip>
          <a:srcRect b="23548" l="18488" r="13557" t="41583"/>
          <a:stretch/>
        </p:blipFill>
        <p:spPr>
          <a:xfrm>
            <a:off x="3416041" y="4142232"/>
            <a:ext cx="2606040" cy="2075688"/>
          </a:xfrm>
          <a:prstGeom prst="rect">
            <a:avLst/>
          </a:prstGeom>
          <a:solidFill>
            <a:srgbClr val="3CD2C3"/>
          </a:solidFill>
          <a:ln>
            <a:noFill/>
          </a:ln>
        </p:spPr>
      </p:pic>
      <p:pic>
        <p:nvPicPr>
          <p:cNvPr id="180" name="Google Shape;180;p2"/>
          <p:cNvPicPr preferRelativeResize="0"/>
          <p:nvPr/>
        </p:nvPicPr>
        <p:blipFill>
          <a:blip r:embed="rId7">
            <a:alphaModFix/>
          </a:blip>
          <a:stretch>
            <a:fillRect/>
          </a:stretch>
        </p:blipFill>
        <p:spPr>
          <a:xfrm>
            <a:off x="5287588" y="2184075"/>
            <a:ext cx="3256074" cy="785950"/>
          </a:xfrm>
          <a:prstGeom prst="rect">
            <a:avLst/>
          </a:prstGeom>
          <a:noFill/>
          <a:ln>
            <a:noFill/>
          </a:ln>
        </p:spPr>
      </p:pic>
      <p:pic>
        <p:nvPicPr>
          <p:cNvPr id="181" name="Google Shape;181;p2"/>
          <p:cNvPicPr preferRelativeResize="0"/>
          <p:nvPr/>
        </p:nvPicPr>
        <p:blipFill>
          <a:blip r:embed="rId8">
            <a:alphaModFix/>
          </a:blip>
          <a:stretch>
            <a:fillRect/>
          </a:stretch>
        </p:blipFill>
        <p:spPr>
          <a:xfrm>
            <a:off x="5287594" y="1201000"/>
            <a:ext cx="5045805" cy="78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g2a2685e1fa9_0_9"/>
          <p:cNvSpPr txBox="1"/>
          <p:nvPr>
            <p:ph type="title"/>
          </p:nvPr>
        </p:nvSpPr>
        <p:spPr>
          <a:xfrm>
            <a:off x="647699" y="647700"/>
            <a:ext cx="3483300" cy="28665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2"/>
              </a:buClr>
              <a:buSzPts val="4000"/>
              <a:buFont typeface="Arial"/>
              <a:buNone/>
            </a:pPr>
            <a:r>
              <a:rPr lang="en-US">
                <a:latin typeface="Lusitana"/>
                <a:ea typeface="Lusitana"/>
                <a:cs typeface="Lusitana"/>
                <a:sym typeface="Lusitana"/>
              </a:rPr>
              <a:t>Agenda</a:t>
            </a:r>
            <a:endParaRPr>
              <a:latin typeface="Lusitana"/>
              <a:ea typeface="Lusitana"/>
              <a:cs typeface="Lusitana"/>
              <a:sym typeface="Lusitana"/>
            </a:endParaRPr>
          </a:p>
        </p:txBody>
      </p:sp>
      <p:sp>
        <p:nvSpPr>
          <p:cNvPr id="187" name="Google Shape;187;g2a2685e1fa9_0_9"/>
          <p:cNvSpPr txBox="1"/>
          <p:nvPr>
            <p:ph idx="1" type="body"/>
          </p:nvPr>
        </p:nvSpPr>
        <p:spPr>
          <a:xfrm>
            <a:off x="5117898" y="647700"/>
            <a:ext cx="4361700" cy="2982600"/>
          </a:xfrm>
          <a:prstGeom prst="rect">
            <a:avLst/>
          </a:prstGeom>
          <a:noFill/>
          <a:ln>
            <a:noFill/>
          </a:ln>
        </p:spPr>
        <p:txBody>
          <a:bodyPr anchorCtr="0" anchor="ctr" bIns="45700" lIns="91425" spcFirstLastPara="1" rIns="91425" wrap="square" tIns="45700">
            <a:normAutofit/>
          </a:bodyPr>
          <a:lstStyle/>
          <a:p>
            <a:pPr indent="0" lvl="0" marL="0" rtl="0" algn="l">
              <a:lnSpc>
                <a:spcPct val="120000"/>
              </a:lnSpc>
              <a:spcBef>
                <a:spcPts val="0"/>
              </a:spcBef>
              <a:spcAft>
                <a:spcPts val="0"/>
              </a:spcAft>
              <a:buClr>
                <a:srgbClr val="E2D4CA"/>
              </a:buClr>
              <a:buSzPts val="1920"/>
              <a:buNone/>
            </a:pPr>
            <a:r>
              <a:rPr lang="en-US">
                <a:solidFill>
                  <a:srgbClr val="E2D4CA"/>
                </a:solidFill>
                <a:latin typeface="Lusitana"/>
                <a:ea typeface="Lusitana"/>
                <a:cs typeface="Lusitana"/>
                <a:sym typeface="Lusitana"/>
              </a:rPr>
              <a:t>Key Questions</a:t>
            </a:r>
            <a:endParaRPr>
              <a:solidFill>
                <a:srgbClr val="E2D4CA"/>
              </a:solidFill>
              <a:latin typeface="Lusitana"/>
              <a:ea typeface="Lusitana"/>
              <a:cs typeface="Lusitana"/>
              <a:sym typeface="Lusitana"/>
            </a:endParaRPr>
          </a:p>
          <a:p>
            <a:pPr indent="457200" lvl="0" marL="0" rtl="0" algn="l">
              <a:lnSpc>
                <a:spcPct val="120000"/>
              </a:lnSpc>
              <a:spcBef>
                <a:spcPts val="1000"/>
              </a:spcBef>
              <a:spcAft>
                <a:spcPts val="0"/>
              </a:spcAft>
              <a:buClr>
                <a:srgbClr val="E2D4CA"/>
              </a:buClr>
              <a:buSzPts val="1920"/>
              <a:buNone/>
            </a:pPr>
            <a:r>
              <a:rPr lang="en-US">
                <a:latin typeface="Lusitana"/>
                <a:ea typeface="Lusitana"/>
                <a:cs typeface="Lusitana"/>
                <a:sym typeface="Lusitana"/>
              </a:rPr>
              <a:t>Per Question: Graphics</a:t>
            </a:r>
            <a:endParaRPr>
              <a:latin typeface="Lusitana"/>
              <a:ea typeface="Lusitana"/>
              <a:cs typeface="Lusitana"/>
              <a:sym typeface="Lusitana"/>
            </a:endParaRPr>
          </a:p>
          <a:p>
            <a:pPr indent="457200" lvl="0" marL="0" rtl="0" algn="l">
              <a:lnSpc>
                <a:spcPct val="120000"/>
              </a:lnSpc>
              <a:spcBef>
                <a:spcPts val="1000"/>
              </a:spcBef>
              <a:spcAft>
                <a:spcPts val="0"/>
              </a:spcAft>
              <a:buClr>
                <a:srgbClr val="E2D4CA"/>
              </a:buClr>
              <a:buSzPts val="1920"/>
              <a:buNone/>
            </a:pPr>
            <a:r>
              <a:rPr lang="en-US">
                <a:latin typeface="Lusitana"/>
                <a:ea typeface="Lusitana"/>
                <a:cs typeface="Lusitana"/>
                <a:sym typeface="Lusitana"/>
              </a:rPr>
              <a:t>Per Question: Analysis</a:t>
            </a:r>
            <a:endParaRPr>
              <a:latin typeface="Lusitana"/>
              <a:ea typeface="Lusitana"/>
              <a:cs typeface="Lusitana"/>
              <a:sym typeface="Lusitana"/>
            </a:endParaRPr>
          </a:p>
          <a:p>
            <a:pPr indent="0" lvl="0" marL="0" rtl="0" algn="l">
              <a:lnSpc>
                <a:spcPct val="120000"/>
              </a:lnSpc>
              <a:spcBef>
                <a:spcPts val="1000"/>
              </a:spcBef>
              <a:spcAft>
                <a:spcPts val="0"/>
              </a:spcAft>
              <a:buClr>
                <a:srgbClr val="E2D4CA"/>
              </a:buClr>
              <a:buSzPts val="1920"/>
              <a:buNone/>
            </a:pPr>
            <a:r>
              <a:rPr lang="en-US">
                <a:solidFill>
                  <a:srgbClr val="E2D4CA"/>
                </a:solidFill>
                <a:latin typeface="Lusitana"/>
                <a:ea typeface="Lusitana"/>
                <a:cs typeface="Lusitana"/>
                <a:sym typeface="Lusitana"/>
              </a:rPr>
              <a:t>Summary Analysis</a:t>
            </a:r>
            <a:endParaRPr>
              <a:latin typeface="Lusitana"/>
              <a:ea typeface="Lusitana"/>
              <a:cs typeface="Lusitana"/>
              <a:sym typeface="Lusitana"/>
            </a:endParaRPr>
          </a:p>
        </p:txBody>
      </p:sp>
      <p:pic>
        <p:nvPicPr>
          <p:cNvPr descr="A close up of a green tree branch" id="188" name="Google Shape;188;g2a2685e1fa9_0_9"/>
          <p:cNvPicPr preferRelativeResize="0"/>
          <p:nvPr>
            <p:ph idx="5" type="pic"/>
          </p:nvPr>
        </p:nvPicPr>
        <p:blipFill rotWithShape="1">
          <a:blip r:embed="rId3">
            <a:alphaModFix/>
          </a:blip>
          <a:srcRect b="0" l="0" r="0" t="0"/>
          <a:stretch/>
        </p:blipFill>
        <p:spPr>
          <a:xfrm>
            <a:off x="8913100" y="4142232"/>
            <a:ext cx="2606040" cy="2075688"/>
          </a:xfrm>
          <a:prstGeom prst="rect">
            <a:avLst/>
          </a:prstGeom>
          <a:solidFill>
            <a:srgbClr val="3CD2C3"/>
          </a:solidFill>
          <a:ln>
            <a:noFill/>
          </a:ln>
        </p:spPr>
      </p:pic>
      <p:sp>
        <p:nvSpPr>
          <p:cNvPr id="189" name="Google Shape;189;g2a2685e1fa9_0_9"/>
          <p:cNvSpPr txBox="1"/>
          <p:nvPr>
            <p:ph idx="11" type="ftr"/>
          </p:nvPr>
        </p:nvSpPr>
        <p:spPr>
          <a:xfrm>
            <a:off x="3581399" y="635635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PROJECT ONE</a:t>
            </a:r>
            <a:endParaRPr>
              <a:latin typeface="Lusitana"/>
              <a:ea typeface="Lusitana"/>
              <a:cs typeface="Lusitana"/>
              <a:sym typeface="Lusitana"/>
            </a:endParaRPr>
          </a:p>
        </p:txBody>
      </p:sp>
      <p:sp>
        <p:nvSpPr>
          <p:cNvPr id="190" name="Google Shape;190;g2a2685e1fa9_0_9"/>
          <p:cNvSpPr txBox="1"/>
          <p:nvPr>
            <p:ph idx="12" type="sldNum"/>
          </p:nvPr>
        </p:nvSpPr>
        <p:spPr>
          <a:xfrm>
            <a:off x="10518474" y="6356350"/>
            <a:ext cx="14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pic>
        <p:nvPicPr>
          <p:cNvPr descr="A close up of a cow&#10;&#10;Description automatically generated" id="191" name="Google Shape;191;g2a2685e1fa9_0_9"/>
          <p:cNvPicPr preferRelativeResize="0"/>
          <p:nvPr>
            <p:ph idx="2" type="pic"/>
          </p:nvPr>
        </p:nvPicPr>
        <p:blipFill rotWithShape="1">
          <a:blip r:embed="rId4">
            <a:alphaModFix/>
          </a:blip>
          <a:srcRect b="18877" l="0" r="0" t="28215"/>
          <a:stretch/>
        </p:blipFill>
        <p:spPr>
          <a:xfrm>
            <a:off x="667512" y="4142232"/>
            <a:ext cx="2606040" cy="2075688"/>
          </a:xfrm>
          <a:prstGeom prst="rect">
            <a:avLst/>
          </a:prstGeom>
          <a:solidFill>
            <a:srgbClr val="3CD2C3"/>
          </a:solidFill>
          <a:ln>
            <a:noFill/>
          </a:ln>
        </p:spPr>
      </p:pic>
      <p:pic>
        <p:nvPicPr>
          <p:cNvPr descr="A herd of cattle on a dirt road&#10;&#10;Description automatically generated" id="192" name="Google Shape;192;g2a2685e1fa9_0_9"/>
          <p:cNvPicPr preferRelativeResize="0"/>
          <p:nvPr>
            <p:ph idx="4" type="pic"/>
          </p:nvPr>
        </p:nvPicPr>
        <p:blipFill rotWithShape="1">
          <a:blip r:embed="rId5">
            <a:alphaModFix/>
          </a:blip>
          <a:srcRect b="33070" l="37467" r="14515" t="38232"/>
          <a:stretch/>
        </p:blipFill>
        <p:spPr>
          <a:xfrm>
            <a:off x="6164570" y="4142232"/>
            <a:ext cx="2606040" cy="2075688"/>
          </a:xfrm>
          <a:prstGeom prst="rect">
            <a:avLst/>
          </a:prstGeom>
          <a:solidFill>
            <a:srgbClr val="3CD2C3"/>
          </a:solidFill>
          <a:ln>
            <a:noFill/>
          </a:ln>
        </p:spPr>
      </p:pic>
      <p:pic>
        <p:nvPicPr>
          <p:cNvPr descr="A lightning striking a field&#10;&#10;Description automatically generated" id="193" name="Google Shape;193;g2a2685e1fa9_0_9"/>
          <p:cNvPicPr preferRelativeResize="0"/>
          <p:nvPr>
            <p:ph idx="3" type="pic"/>
          </p:nvPr>
        </p:nvPicPr>
        <p:blipFill rotWithShape="1">
          <a:blip r:embed="rId6">
            <a:alphaModFix/>
          </a:blip>
          <a:srcRect b="23549" l="18490" r="13556" t="41582"/>
          <a:stretch/>
        </p:blipFill>
        <p:spPr>
          <a:xfrm>
            <a:off x="3416041" y="4142232"/>
            <a:ext cx="2606039" cy="2075688"/>
          </a:xfrm>
          <a:prstGeom prst="rect">
            <a:avLst/>
          </a:prstGeom>
          <a:solidFill>
            <a:srgbClr val="3CD2C3"/>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a0decddc8f_0_0"/>
          <p:cNvSpPr txBox="1"/>
          <p:nvPr>
            <p:ph type="title"/>
          </p:nvPr>
        </p:nvSpPr>
        <p:spPr>
          <a:xfrm>
            <a:off x="1018850" y="1399791"/>
            <a:ext cx="5448300" cy="12411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2"/>
              </a:buClr>
              <a:buSzPts val="3600"/>
              <a:buFont typeface="Arial"/>
              <a:buNone/>
            </a:pPr>
            <a:r>
              <a:rPr lang="en-US" sz="2600">
                <a:latin typeface="Lusitana"/>
                <a:ea typeface="Lusitana"/>
                <a:cs typeface="Lusitana"/>
                <a:sym typeface="Lusitana"/>
              </a:rPr>
              <a:t>Components Influencing California's Beef Output</a:t>
            </a:r>
            <a:endParaRPr sz="2600">
              <a:latin typeface="Lusitana"/>
              <a:ea typeface="Lusitana"/>
              <a:cs typeface="Lusitana"/>
              <a:sym typeface="Lusitana"/>
            </a:endParaRPr>
          </a:p>
        </p:txBody>
      </p:sp>
      <p:sp>
        <p:nvSpPr>
          <p:cNvPr id="200" name="Google Shape;200;g2a0decddc8f_0_0"/>
          <p:cNvSpPr txBox="1"/>
          <p:nvPr>
            <p:ph idx="1" type="body"/>
          </p:nvPr>
        </p:nvSpPr>
        <p:spPr>
          <a:xfrm>
            <a:off x="647700" y="2640900"/>
            <a:ext cx="5619900" cy="3378900"/>
          </a:xfrm>
          <a:prstGeom prst="rect">
            <a:avLst/>
          </a:prstGeom>
          <a:noFill/>
          <a:ln>
            <a:noFill/>
          </a:ln>
        </p:spPr>
        <p:txBody>
          <a:bodyPr anchorCtr="0" anchor="t" bIns="45700" lIns="91425" spcFirstLastPara="1" rIns="91425" wrap="square" tIns="45700">
            <a:normAutofit fontScale="85000" lnSpcReduction="10000"/>
          </a:bodyPr>
          <a:lstStyle/>
          <a:p>
            <a:pPr indent="-457200" lvl="0" marL="457200" rtl="0" algn="l">
              <a:lnSpc>
                <a:spcPct val="120000"/>
              </a:lnSpc>
              <a:spcBef>
                <a:spcPts val="0"/>
              </a:spcBef>
              <a:spcAft>
                <a:spcPts val="0"/>
              </a:spcAft>
              <a:buClr>
                <a:schemeClr val="lt2"/>
              </a:buClr>
              <a:buSzPct val="80000"/>
              <a:buFont typeface="Lusitana"/>
              <a:buAutoNum type="arabicPeriod"/>
            </a:pPr>
            <a:r>
              <a:rPr lang="en-US">
                <a:latin typeface="Lusitana"/>
                <a:ea typeface="Lusitana"/>
                <a:cs typeface="Lusitana"/>
                <a:sym typeface="Lusitana"/>
              </a:rPr>
              <a:t>Which counties in California have the most beef cattle?</a:t>
            </a:r>
            <a:endParaRPr>
              <a:latin typeface="Lusitana"/>
              <a:ea typeface="Lusitana"/>
              <a:cs typeface="Lusitana"/>
              <a:sym typeface="Lusitana"/>
            </a:endParaRPr>
          </a:p>
          <a:p>
            <a:pPr indent="-457200" lvl="0" marL="457200" rtl="0" algn="l">
              <a:lnSpc>
                <a:spcPct val="120000"/>
              </a:lnSpc>
              <a:spcBef>
                <a:spcPts val="0"/>
              </a:spcBef>
              <a:spcAft>
                <a:spcPts val="0"/>
              </a:spcAft>
              <a:buClr>
                <a:schemeClr val="lt2"/>
              </a:buClr>
              <a:buSzPct val="80000"/>
              <a:buFont typeface="Lusitana"/>
              <a:buAutoNum type="arabicPeriod"/>
            </a:pPr>
            <a:r>
              <a:rPr lang="en-US">
                <a:latin typeface="Lusitana"/>
                <a:ea typeface="Lusitana"/>
                <a:cs typeface="Lusitana"/>
                <a:sym typeface="Lusitana"/>
              </a:rPr>
              <a:t>Does temperature impact beef production?</a:t>
            </a:r>
            <a:endParaRPr>
              <a:latin typeface="Lusitana"/>
              <a:ea typeface="Lusitana"/>
              <a:cs typeface="Lusitana"/>
              <a:sym typeface="Lusitana"/>
            </a:endParaRPr>
          </a:p>
          <a:p>
            <a:pPr indent="-457200" lvl="0" marL="457200" rtl="0" algn="l">
              <a:lnSpc>
                <a:spcPct val="120000"/>
              </a:lnSpc>
              <a:spcBef>
                <a:spcPts val="1000"/>
              </a:spcBef>
              <a:spcAft>
                <a:spcPts val="0"/>
              </a:spcAft>
              <a:buClr>
                <a:schemeClr val="lt2"/>
              </a:buClr>
              <a:buSzPct val="80000"/>
              <a:buFont typeface="Lusitana"/>
              <a:buAutoNum type="arabicPeriod"/>
            </a:pPr>
            <a:r>
              <a:rPr lang="en-US">
                <a:latin typeface="Lusitana"/>
                <a:ea typeface="Lusitana"/>
                <a:cs typeface="Lusitana"/>
                <a:sym typeface="Lusitana"/>
              </a:rPr>
              <a:t>Does  precipitation impact beef production?</a:t>
            </a:r>
            <a:endParaRPr>
              <a:latin typeface="Lusitana"/>
              <a:ea typeface="Lusitana"/>
              <a:cs typeface="Lusitana"/>
              <a:sym typeface="Lusitana"/>
            </a:endParaRPr>
          </a:p>
          <a:p>
            <a:pPr indent="-457200" lvl="0" marL="457200" rtl="0" algn="l">
              <a:lnSpc>
                <a:spcPct val="120000"/>
              </a:lnSpc>
              <a:spcBef>
                <a:spcPts val="1000"/>
              </a:spcBef>
              <a:spcAft>
                <a:spcPts val="0"/>
              </a:spcAft>
              <a:buClr>
                <a:schemeClr val="lt2"/>
              </a:buClr>
              <a:buSzPct val="80000"/>
              <a:buFont typeface="Lusitana"/>
              <a:buAutoNum type="arabicPeriod"/>
            </a:pPr>
            <a:r>
              <a:rPr lang="en-US">
                <a:latin typeface="Lusitana"/>
                <a:ea typeface="Lusitana"/>
                <a:cs typeface="Lusitana"/>
                <a:sym typeface="Lusitana"/>
              </a:rPr>
              <a:t>Does california wheat production impact beef production in CA?</a:t>
            </a:r>
            <a:endParaRPr>
              <a:latin typeface="Lusitana"/>
              <a:ea typeface="Lusitana"/>
              <a:cs typeface="Lusitana"/>
              <a:sym typeface="Lusitana"/>
            </a:endParaRPr>
          </a:p>
          <a:p>
            <a:pPr indent="0" lvl="0" marL="571500" rtl="0" algn="l">
              <a:spcBef>
                <a:spcPts val="0"/>
              </a:spcBef>
              <a:spcAft>
                <a:spcPts val="0"/>
              </a:spcAft>
              <a:buNone/>
            </a:pPr>
            <a:r>
              <a:t/>
            </a:r>
            <a:endParaRPr>
              <a:latin typeface="Lusitana"/>
              <a:ea typeface="Lusitana"/>
              <a:cs typeface="Lusitana"/>
              <a:sym typeface="Lusitana"/>
            </a:endParaRPr>
          </a:p>
          <a:p>
            <a:pPr indent="-353568" lvl="0" marL="457200" rtl="0" algn="l">
              <a:lnSpc>
                <a:spcPct val="120000"/>
              </a:lnSpc>
              <a:spcBef>
                <a:spcPts val="1000"/>
              </a:spcBef>
              <a:spcAft>
                <a:spcPts val="0"/>
              </a:spcAft>
              <a:buClr>
                <a:schemeClr val="lt2"/>
              </a:buClr>
              <a:buSzPct val="80000"/>
              <a:buNone/>
            </a:pPr>
            <a:r>
              <a:t/>
            </a:r>
            <a:endParaRPr>
              <a:latin typeface="Lusitana"/>
              <a:ea typeface="Lusitana"/>
              <a:cs typeface="Lusitana"/>
              <a:sym typeface="Lusitana"/>
            </a:endParaRPr>
          </a:p>
        </p:txBody>
      </p:sp>
      <p:sp>
        <p:nvSpPr>
          <p:cNvPr id="201" name="Google Shape;201;g2a0decddc8f_0_0"/>
          <p:cNvSpPr txBox="1"/>
          <p:nvPr>
            <p:ph idx="11" type="ftr"/>
          </p:nvPr>
        </p:nvSpPr>
        <p:spPr>
          <a:xfrm>
            <a:off x="3581399" y="635635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PROJECT ONE</a:t>
            </a:r>
            <a:endParaRPr>
              <a:latin typeface="Lusitana"/>
              <a:ea typeface="Lusitana"/>
              <a:cs typeface="Lusitana"/>
              <a:sym typeface="Lusitana"/>
            </a:endParaRPr>
          </a:p>
        </p:txBody>
      </p:sp>
      <p:sp>
        <p:nvSpPr>
          <p:cNvPr id="202" name="Google Shape;202;g2a0decddc8f_0_0"/>
          <p:cNvSpPr txBox="1"/>
          <p:nvPr>
            <p:ph idx="12" type="sldNum"/>
          </p:nvPr>
        </p:nvSpPr>
        <p:spPr>
          <a:xfrm>
            <a:off x="10518474" y="6356350"/>
            <a:ext cx="14148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pic>
        <p:nvPicPr>
          <p:cNvPr descr="A group of cows grazing in a field&#10;&#10;Description automatically generated" id="203" name="Google Shape;203;g2a0decddc8f_0_0"/>
          <p:cNvPicPr preferRelativeResize="0"/>
          <p:nvPr>
            <p:ph idx="2" type="pic"/>
          </p:nvPr>
        </p:nvPicPr>
        <p:blipFill rotWithShape="1">
          <a:blip r:embed="rId3">
            <a:alphaModFix/>
          </a:blip>
          <a:srcRect b="16737" l="14191" r="3969" t="16790"/>
          <a:stretch/>
        </p:blipFill>
        <p:spPr>
          <a:xfrm>
            <a:off x="6748272" y="658368"/>
            <a:ext cx="4809744" cy="2606041"/>
          </a:xfrm>
          <a:prstGeom prst="rect">
            <a:avLst/>
          </a:prstGeom>
          <a:solidFill>
            <a:srgbClr val="3CD2C3"/>
          </a:solidFill>
          <a:ln>
            <a:noFill/>
          </a:ln>
        </p:spPr>
      </p:pic>
      <p:pic>
        <p:nvPicPr>
          <p:cNvPr descr="A cow and calf in the snow&#10;&#10;Description automatically generated" id="204" name="Google Shape;204;g2a0decddc8f_0_0"/>
          <p:cNvPicPr preferRelativeResize="0"/>
          <p:nvPr>
            <p:ph idx="3" type="pic"/>
          </p:nvPr>
        </p:nvPicPr>
        <p:blipFill rotWithShape="1">
          <a:blip r:embed="rId4">
            <a:alphaModFix/>
          </a:blip>
          <a:srcRect b="0" l="3866" r="3866" t="0"/>
          <a:stretch/>
        </p:blipFill>
        <p:spPr>
          <a:xfrm>
            <a:off x="6748272" y="3584448"/>
            <a:ext cx="4809745" cy="2606039"/>
          </a:xfrm>
          <a:prstGeom prst="rect">
            <a:avLst/>
          </a:prstGeom>
          <a:solidFill>
            <a:srgbClr val="3CD2C3"/>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
          <p:cNvSpPr txBox="1"/>
          <p:nvPr>
            <p:ph type="title"/>
          </p:nvPr>
        </p:nvSpPr>
        <p:spPr>
          <a:xfrm>
            <a:off x="365625" y="716225"/>
            <a:ext cx="5828700" cy="20391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2"/>
              </a:buClr>
              <a:buSzPts val="4000"/>
              <a:buFont typeface="Arial"/>
              <a:buNone/>
            </a:pPr>
            <a:r>
              <a:rPr lang="en-US">
                <a:latin typeface="Lusitana"/>
                <a:ea typeface="Lusitana"/>
                <a:cs typeface="Lusitana"/>
                <a:sym typeface="Lusitana"/>
              </a:rPr>
              <a:t>Visualization of Top Counties for Beef Production  </a:t>
            </a:r>
            <a:endParaRPr>
              <a:latin typeface="Lusitana"/>
              <a:ea typeface="Lusitana"/>
              <a:cs typeface="Lusitana"/>
              <a:sym typeface="Lusitana"/>
            </a:endParaRPr>
          </a:p>
        </p:txBody>
      </p:sp>
      <p:sp>
        <p:nvSpPr>
          <p:cNvPr id="211" name="Google Shape;211;p4"/>
          <p:cNvSpPr txBox="1"/>
          <p:nvPr>
            <p:ph idx="11" type="ftr"/>
          </p:nvPr>
        </p:nvSpPr>
        <p:spPr>
          <a:xfrm>
            <a:off x="990599" y="629740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PRODUCED BY LORI BRADSHAW </a:t>
            </a:r>
            <a:endParaRPr>
              <a:latin typeface="Lusitana"/>
              <a:ea typeface="Lusitana"/>
              <a:cs typeface="Lusitana"/>
              <a:sym typeface="Lusitana"/>
            </a:endParaRPr>
          </a:p>
          <a:p>
            <a:pPr indent="0" lvl="0" marL="0" rtl="0" algn="ctr">
              <a:spcBef>
                <a:spcPts val="0"/>
              </a:spcBef>
              <a:spcAft>
                <a:spcPts val="0"/>
              </a:spcAft>
              <a:buNone/>
            </a:pPr>
            <a:r>
              <a:t/>
            </a:r>
            <a:endParaRPr>
              <a:latin typeface="Lusitana"/>
              <a:ea typeface="Lusitana"/>
              <a:cs typeface="Lusitana"/>
              <a:sym typeface="Lusitana"/>
            </a:endParaRPr>
          </a:p>
        </p:txBody>
      </p:sp>
      <p:sp>
        <p:nvSpPr>
          <p:cNvPr id="212" name="Google Shape;212;p4"/>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sp>
        <p:nvSpPr>
          <p:cNvPr id="213" name="Google Shape;213;p4"/>
          <p:cNvSpPr txBox="1"/>
          <p:nvPr/>
        </p:nvSpPr>
        <p:spPr>
          <a:xfrm>
            <a:off x="255975" y="346925"/>
            <a:ext cx="6048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2"/>
                </a:solidFill>
                <a:latin typeface="Lusitana"/>
                <a:ea typeface="Lusitana"/>
                <a:cs typeface="Lusitana"/>
                <a:sym typeface="Lusitana"/>
              </a:rPr>
              <a:t>Where in CA are beef cattle produced?</a:t>
            </a:r>
            <a:endParaRPr>
              <a:latin typeface="Lusitana"/>
              <a:ea typeface="Lusitana"/>
              <a:cs typeface="Lusitana"/>
              <a:sym typeface="Lusitana"/>
            </a:endParaRPr>
          </a:p>
        </p:txBody>
      </p:sp>
      <p:pic>
        <p:nvPicPr>
          <p:cNvPr id="214" name="Google Shape;214;p4"/>
          <p:cNvPicPr preferRelativeResize="0"/>
          <p:nvPr/>
        </p:nvPicPr>
        <p:blipFill>
          <a:blip r:embed="rId3">
            <a:alphaModFix/>
          </a:blip>
          <a:stretch>
            <a:fillRect/>
          </a:stretch>
        </p:blipFill>
        <p:spPr>
          <a:xfrm>
            <a:off x="5875725" y="346925"/>
            <a:ext cx="5913175" cy="612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
          <p:cNvSpPr txBox="1"/>
          <p:nvPr>
            <p:ph type="title"/>
          </p:nvPr>
        </p:nvSpPr>
        <p:spPr>
          <a:xfrm>
            <a:off x="838200" y="716213"/>
            <a:ext cx="10515600" cy="93002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2"/>
              </a:buClr>
              <a:buSzPts val="4000"/>
              <a:buFont typeface="Arial"/>
              <a:buNone/>
            </a:pPr>
            <a:r>
              <a:rPr lang="en-US">
                <a:latin typeface="Lusitana"/>
                <a:ea typeface="Lusitana"/>
                <a:cs typeface="Lusitana"/>
                <a:sym typeface="Lusitana"/>
              </a:rPr>
              <a:t>CA Regional Share of Beef Production</a:t>
            </a:r>
            <a:endParaRPr>
              <a:latin typeface="Lusitana"/>
              <a:ea typeface="Lusitana"/>
              <a:cs typeface="Lusitana"/>
              <a:sym typeface="Lusitana"/>
            </a:endParaRPr>
          </a:p>
        </p:txBody>
      </p:sp>
      <p:sp>
        <p:nvSpPr>
          <p:cNvPr id="221" name="Google Shape;221;p5"/>
          <p:cNvSpPr txBox="1"/>
          <p:nvPr>
            <p:ph idx="11" type="ftr"/>
          </p:nvPr>
        </p:nvSpPr>
        <p:spPr>
          <a:xfrm>
            <a:off x="3657599" y="6356350"/>
            <a:ext cx="50292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PRODUCED BY LORI BRADSHAW</a:t>
            </a:r>
            <a:endParaRPr>
              <a:latin typeface="Lusitana"/>
              <a:ea typeface="Lusitana"/>
              <a:cs typeface="Lusitana"/>
              <a:sym typeface="Lusitana"/>
            </a:endParaRPr>
          </a:p>
        </p:txBody>
      </p:sp>
      <p:sp>
        <p:nvSpPr>
          <p:cNvPr id="222" name="Google Shape;222;p5"/>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sp>
        <p:nvSpPr>
          <p:cNvPr id="223" name="Google Shape;223;p5"/>
          <p:cNvSpPr txBox="1"/>
          <p:nvPr/>
        </p:nvSpPr>
        <p:spPr>
          <a:xfrm>
            <a:off x="1051950" y="346925"/>
            <a:ext cx="10088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2"/>
                </a:solidFill>
                <a:latin typeface="Lusitana"/>
                <a:ea typeface="Lusitana"/>
                <a:cs typeface="Lusitana"/>
                <a:sym typeface="Lusitana"/>
              </a:rPr>
              <a:t>Where in CA are beef cattle produced?</a:t>
            </a:r>
            <a:endParaRPr>
              <a:latin typeface="Lusitana"/>
              <a:ea typeface="Lusitana"/>
              <a:cs typeface="Lusitana"/>
              <a:sym typeface="Lusitana"/>
            </a:endParaRPr>
          </a:p>
        </p:txBody>
      </p:sp>
      <p:pic>
        <p:nvPicPr>
          <p:cNvPr id="224" name="Google Shape;224;p5"/>
          <p:cNvPicPr preferRelativeResize="0"/>
          <p:nvPr/>
        </p:nvPicPr>
        <p:blipFill>
          <a:blip r:embed="rId3">
            <a:alphaModFix/>
          </a:blip>
          <a:stretch>
            <a:fillRect/>
          </a:stretch>
        </p:blipFill>
        <p:spPr>
          <a:xfrm>
            <a:off x="3581400" y="1565395"/>
            <a:ext cx="5029200" cy="47466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7"/>
          <p:cNvSpPr txBox="1"/>
          <p:nvPr>
            <p:ph type="title"/>
          </p:nvPr>
        </p:nvSpPr>
        <p:spPr>
          <a:xfrm>
            <a:off x="838188" y="647704"/>
            <a:ext cx="10515600" cy="925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2"/>
              </a:buClr>
              <a:buSzPct val="100000"/>
              <a:buFont typeface="Arial"/>
              <a:buNone/>
            </a:pPr>
            <a:r>
              <a:rPr lang="en-US">
                <a:latin typeface="Lusitana"/>
                <a:ea typeface="Lusitana"/>
                <a:cs typeface="Lusitana"/>
                <a:sym typeface="Lusitana"/>
              </a:rPr>
              <a:t>How does the location of the cattle in California relate to potential e</a:t>
            </a:r>
            <a:r>
              <a:rPr lang="en-US">
                <a:latin typeface="Lusitana"/>
                <a:ea typeface="Lusitana"/>
                <a:cs typeface="Lusitana"/>
                <a:sym typeface="Lusitana"/>
              </a:rPr>
              <a:t>ffects</a:t>
            </a:r>
            <a:r>
              <a:rPr lang="en-US">
                <a:latin typeface="Lusitana"/>
                <a:ea typeface="Lusitana"/>
                <a:cs typeface="Lusitana"/>
                <a:sym typeface="Lusitana"/>
              </a:rPr>
              <a:t> of </a:t>
            </a:r>
            <a:r>
              <a:rPr lang="en-US">
                <a:latin typeface="Lusitana"/>
                <a:ea typeface="Lusitana"/>
                <a:cs typeface="Lusitana"/>
                <a:sym typeface="Lusitana"/>
              </a:rPr>
              <a:t>climate</a:t>
            </a:r>
            <a:r>
              <a:rPr lang="en-US">
                <a:latin typeface="Lusitana"/>
                <a:ea typeface="Lusitana"/>
                <a:cs typeface="Lusitana"/>
                <a:sym typeface="Lusitana"/>
              </a:rPr>
              <a:t> change?</a:t>
            </a:r>
            <a:endParaRPr>
              <a:latin typeface="Lusitana"/>
              <a:ea typeface="Lusitana"/>
              <a:cs typeface="Lusitana"/>
              <a:sym typeface="Lusitana"/>
            </a:endParaRPr>
          </a:p>
        </p:txBody>
      </p:sp>
      <p:sp>
        <p:nvSpPr>
          <p:cNvPr id="230" name="Google Shape;230;p7"/>
          <p:cNvSpPr txBox="1"/>
          <p:nvPr>
            <p:ph idx="2" type="body"/>
          </p:nvPr>
        </p:nvSpPr>
        <p:spPr>
          <a:xfrm>
            <a:off x="839800" y="2565264"/>
            <a:ext cx="10515600" cy="3666000"/>
          </a:xfrm>
          <a:prstGeom prst="rect">
            <a:avLst/>
          </a:prstGeom>
          <a:noFill/>
          <a:ln>
            <a:noFill/>
          </a:ln>
        </p:spPr>
        <p:txBody>
          <a:bodyPr anchorCtr="0" anchor="ctr" bIns="45700" lIns="91425" spcFirstLastPara="1" rIns="91425" wrap="square" tIns="45700">
            <a:normAutofit/>
          </a:bodyPr>
          <a:lstStyle/>
          <a:p>
            <a:pPr indent="-368300" lvl="0" marL="457200" rtl="0" algn="l">
              <a:lnSpc>
                <a:spcPct val="120000"/>
              </a:lnSpc>
              <a:spcBef>
                <a:spcPts val="1000"/>
              </a:spcBef>
              <a:spcAft>
                <a:spcPts val="0"/>
              </a:spcAft>
              <a:buSzPts val="2200"/>
              <a:buFont typeface="Lusitana"/>
              <a:buAutoNum type="arabicPeriod"/>
            </a:pPr>
            <a:r>
              <a:rPr b="1" lang="en-US" sz="2200">
                <a:latin typeface="Lusitana"/>
                <a:ea typeface="Lusitana"/>
                <a:cs typeface="Lusitana"/>
                <a:sym typeface="Lusitana"/>
              </a:rPr>
              <a:t>More temperate than northern and southern regions</a:t>
            </a:r>
            <a:endParaRPr b="1" sz="2200">
              <a:latin typeface="Lusitana"/>
              <a:ea typeface="Lusitana"/>
              <a:cs typeface="Lusitana"/>
              <a:sym typeface="Lusitana"/>
            </a:endParaRPr>
          </a:p>
          <a:p>
            <a:pPr indent="-355600" lvl="1" marL="914400" rtl="0" algn="l">
              <a:lnSpc>
                <a:spcPct val="120000"/>
              </a:lnSpc>
              <a:spcBef>
                <a:spcPts val="0"/>
              </a:spcBef>
              <a:spcAft>
                <a:spcPts val="0"/>
              </a:spcAft>
              <a:buSzPts val="2000"/>
              <a:buFont typeface="Lusitana"/>
              <a:buAutoNum type="alphaLcPeriod"/>
            </a:pPr>
            <a:r>
              <a:rPr b="0" lang="en-US" sz="2000">
                <a:latin typeface="Lusitana"/>
                <a:ea typeface="Lusitana"/>
                <a:cs typeface="Lusitana"/>
                <a:sym typeface="Lusitana"/>
              </a:rPr>
              <a:t>Temperature extremes could reduce production due to stress on cattle</a:t>
            </a:r>
            <a:endParaRPr b="0" sz="2000">
              <a:latin typeface="Lusitana"/>
              <a:ea typeface="Lusitana"/>
              <a:cs typeface="Lusitana"/>
              <a:sym typeface="Lusitana"/>
            </a:endParaRPr>
          </a:p>
          <a:p>
            <a:pPr indent="-355600" lvl="1" marL="914400" rtl="0" algn="l">
              <a:lnSpc>
                <a:spcPct val="120000"/>
              </a:lnSpc>
              <a:spcBef>
                <a:spcPts val="0"/>
              </a:spcBef>
              <a:spcAft>
                <a:spcPts val="0"/>
              </a:spcAft>
              <a:buSzPts val="2000"/>
              <a:buFont typeface="Lusitana"/>
              <a:buAutoNum type="alphaLcPeriod"/>
            </a:pPr>
            <a:r>
              <a:rPr b="0" lang="en-US" sz="2000">
                <a:latin typeface="Lusitana"/>
                <a:ea typeface="Lusitana"/>
                <a:cs typeface="Lusitana"/>
                <a:sym typeface="Lusitana"/>
              </a:rPr>
              <a:t>High and/or low temperatures would reduce growing season, affecting food availability</a:t>
            </a:r>
            <a:endParaRPr b="0" sz="2000">
              <a:latin typeface="Lusitana"/>
              <a:ea typeface="Lusitana"/>
              <a:cs typeface="Lusitana"/>
              <a:sym typeface="Lusitana"/>
            </a:endParaRPr>
          </a:p>
          <a:p>
            <a:pPr indent="0" lvl="0" marL="914400" rtl="0" algn="l">
              <a:lnSpc>
                <a:spcPct val="120000"/>
              </a:lnSpc>
              <a:spcBef>
                <a:spcPts val="1000"/>
              </a:spcBef>
              <a:spcAft>
                <a:spcPts val="0"/>
              </a:spcAft>
              <a:buNone/>
            </a:pPr>
            <a:r>
              <a:t/>
            </a:r>
            <a:endParaRPr b="0" sz="2000">
              <a:latin typeface="Lusitana"/>
              <a:ea typeface="Lusitana"/>
              <a:cs typeface="Lusitana"/>
              <a:sym typeface="Lusitana"/>
            </a:endParaRPr>
          </a:p>
          <a:p>
            <a:pPr indent="-368300" lvl="0" marL="457200" rtl="0" algn="l">
              <a:lnSpc>
                <a:spcPct val="120000"/>
              </a:lnSpc>
              <a:spcBef>
                <a:spcPts val="1000"/>
              </a:spcBef>
              <a:spcAft>
                <a:spcPts val="0"/>
              </a:spcAft>
              <a:buSzPts val="2200"/>
              <a:buFont typeface="Lusitana"/>
              <a:buAutoNum type="arabicPeriod"/>
            </a:pPr>
            <a:r>
              <a:rPr b="1" lang="en-US" sz="2200">
                <a:latin typeface="Lusitana"/>
                <a:ea typeface="Lusitana"/>
                <a:cs typeface="Lusitana"/>
                <a:sym typeface="Lusitana"/>
              </a:rPr>
              <a:t>Large open areas for grazing and producing food</a:t>
            </a:r>
            <a:endParaRPr b="1" sz="2200">
              <a:latin typeface="Lusitana"/>
              <a:ea typeface="Lusitana"/>
              <a:cs typeface="Lusitana"/>
              <a:sym typeface="Lusitana"/>
            </a:endParaRPr>
          </a:p>
          <a:p>
            <a:pPr indent="-355600" lvl="1" marL="914400" rtl="0" algn="l">
              <a:lnSpc>
                <a:spcPct val="120000"/>
              </a:lnSpc>
              <a:spcBef>
                <a:spcPts val="0"/>
              </a:spcBef>
              <a:spcAft>
                <a:spcPts val="0"/>
              </a:spcAft>
              <a:buSzPts val="2000"/>
              <a:buFont typeface="Lusitana"/>
              <a:buAutoNum type="alphaLcPeriod"/>
            </a:pPr>
            <a:r>
              <a:rPr b="0" lang="en-US" sz="2000">
                <a:latin typeface="Lusitana"/>
                <a:ea typeface="Lusitana"/>
                <a:cs typeface="Lusitana"/>
                <a:sym typeface="Lusitana"/>
              </a:rPr>
              <a:t>Increased rainfall creates flooding, risking livestock and food supply</a:t>
            </a:r>
            <a:endParaRPr b="0" sz="2000">
              <a:latin typeface="Lusitana"/>
              <a:ea typeface="Lusitana"/>
              <a:cs typeface="Lusitana"/>
              <a:sym typeface="Lusitana"/>
            </a:endParaRPr>
          </a:p>
          <a:p>
            <a:pPr indent="-355600" lvl="1" marL="914400" rtl="0" algn="l">
              <a:lnSpc>
                <a:spcPct val="120000"/>
              </a:lnSpc>
              <a:spcBef>
                <a:spcPts val="0"/>
              </a:spcBef>
              <a:spcAft>
                <a:spcPts val="0"/>
              </a:spcAft>
              <a:buSzPts val="2000"/>
              <a:buFont typeface="Lusitana"/>
              <a:buAutoNum type="alphaLcPeriod"/>
            </a:pPr>
            <a:r>
              <a:rPr b="0" lang="en-US" sz="2000">
                <a:latin typeface="Lusitana"/>
                <a:ea typeface="Lusitana"/>
                <a:cs typeface="Lusitana"/>
                <a:sym typeface="Lusitana"/>
              </a:rPr>
              <a:t>Decreased rainfall causes droughts, reducing food supply</a:t>
            </a:r>
            <a:r>
              <a:rPr lang="en-US" sz="2000">
                <a:latin typeface="Lusitana"/>
                <a:ea typeface="Lusitana"/>
                <a:cs typeface="Lusitana"/>
                <a:sym typeface="Lusitana"/>
              </a:rPr>
              <a:t>	</a:t>
            </a:r>
            <a:endParaRPr sz="2000">
              <a:latin typeface="Lusitana"/>
              <a:ea typeface="Lusitana"/>
              <a:cs typeface="Lusitana"/>
              <a:sym typeface="Lusitana"/>
            </a:endParaRPr>
          </a:p>
        </p:txBody>
      </p:sp>
      <p:sp>
        <p:nvSpPr>
          <p:cNvPr id="231" name="Google Shape;231;p7"/>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ANALYSIS BY LORI BRADSHAW</a:t>
            </a:r>
            <a:endParaRPr>
              <a:latin typeface="Lusitana"/>
              <a:ea typeface="Lusitana"/>
              <a:cs typeface="Lusitana"/>
              <a:sym typeface="Lusitana"/>
            </a:endParaRPr>
          </a:p>
        </p:txBody>
      </p:sp>
      <p:sp>
        <p:nvSpPr>
          <p:cNvPr id="232" name="Google Shape;232;p7"/>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sp>
        <p:nvSpPr>
          <p:cNvPr id="233" name="Google Shape;233;p7"/>
          <p:cNvSpPr txBox="1"/>
          <p:nvPr>
            <p:ph idx="2" type="body"/>
          </p:nvPr>
        </p:nvSpPr>
        <p:spPr>
          <a:xfrm>
            <a:off x="943075" y="2019200"/>
            <a:ext cx="10515600" cy="5844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None/>
            </a:pPr>
            <a:r>
              <a:rPr lang="en-US" sz="2800">
                <a:latin typeface="Lusitana"/>
                <a:ea typeface="Lusitana"/>
                <a:cs typeface="Lusitana"/>
                <a:sym typeface="Lusitana"/>
              </a:rPr>
              <a:t>Central portion of the state accounts for 75% of the cattle in the state	</a:t>
            </a:r>
            <a:endParaRPr sz="2800">
              <a:latin typeface="Lusitana"/>
              <a:ea typeface="Lusitana"/>
              <a:cs typeface="Lusitana"/>
              <a:sym typeface="Lusit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
          <p:cNvSpPr txBox="1"/>
          <p:nvPr>
            <p:ph type="title"/>
          </p:nvPr>
        </p:nvSpPr>
        <p:spPr>
          <a:xfrm>
            <a:off x="838200" y="716213"/>
            <a:ext cx="10515600" cy="930025"/>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None/>
            </a:pPr>
            <a:r>
              <a:rPr b="1" lang="en-US" sz="2800">
                <a:latin typeface="Lusitana"/>
                <a:ea typeface="Lusitana"/>
                <a:cs typeface="Lusitana"/>
                <a:sym typeface="Lusitana"/>
              </a:rPr>
              <a:t>Temperature and Beef Production (2000-2020)</a:t>
            </a:r>
            <a:endParaRPr b="1" sz="2800">
              <a:solidFill>
                <a:schemeClr val="lt2"/>
              </a:solidFill>
              <a:latin typeface="Lusitana"/>
              <a:ea typeface="Lusitana"/>
              <a:cs typeface="Lusitana"/>
              <a:sym typeface="Lusitana"/>
            </a:endParaRPr>
          </a:p>
        </p:txBody>
      </p:sp>
      <p:sp>
        <p:nvSpPr>
          <p:cNvPr id="240" name="Google Shape;240;p6"/>
          <p:cNvSpPr txBox="1"/>
          <p:nvPr>
            <p:ph idx="11" type="ftr"/>
          </p:nvPr>
        </p:nvSpPr>
        <p:spPr>
          <a:xfrm>
            <a:off x="3581399" y="6356350"/>
            <a:ext cx="5029203"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Lusitana"/>
                <a:ea typeface="Lusitana"/>
                <a:cs typeface="Lusitana"/>
                <a:sym typeface="Lusitana"/>
              </a:rPr>
              <a:t>PRODUCED BY  CELESTE WILLIAMS</a:t>
            </a:r>
            <a:endParaRPr>
              <a:latin typeface="Lusitana"/>
              <a:ea typeface="Lusitana"/>
              <a:cs typeface="Lusitana"/>
              <a:sym typeface="Lusitana"/>
            </a:endParaRPr>
          </a:p>
        </p:txBody>
      </p:sp>
      <p:sp>
        <p:nvSpPr>
          <p:cNvPr id="241" name="Google Shape;241;p6"/>
          <p:cNvSpPr txBox="1"/>
          <p:nvPr>
            <p:ph idx="12" type="sldNum"/>
          </p:nvPr>
        </p:nvSpPr>
        <p:spPr>
          <a:xfrm>
            <a:off x="10518474" y="6356350"/>
            <a:ext cx="14147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Lusitana"/>
                <a:ea typeface="Lusitana"/>
                <a:cs typeface="Lusitana"/>
                <a:sym typeface="Lusitana"/>
              </a:rPr>
              <a:t>‹#›</a:t>
            </a:fld>
            <a:endParaRPr>
              <a:latin typeface="Lusitana"/>
              <a:ea typeface="Lusitana"/>
              <a:cs typeface="Lusitana"/>
              <a:sym typeface="Lusitana"/>
            </a:endParaRPr>
          </a:p>
        </p:txBody>
      </p:sp>
      <p:sp>
        <p:nvSpPr>
          <p:cNvPr id="242" name="Google Shape;242;p6"/>
          <p:cNvSpPr txBox="1"/>
          <p:nvPr/>
        </p:nvSpPr>
        <p:spPr>
          <a:xfrm>
            <a:off x="1163100" y="346925"/>
            <a:ext cx="98658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2"/>
                </a:solidFill>
                <a:latin typeface="Lusitana"/>
                <a:ea typeface="Lusitana"/>
                <a:cs typeface="Lusitana"/>
                <a:sym typeface="Lusitana"/>
              </a:rPr>
              <a:t>Does temperature impact beef production?</a:t>
            </a:r>
            <a:endParaRPr>
              <a:latin typeface="Lusitana"/>
              <a:ea typeface="Lusitana"/>
              <a:cs typeface="Lusitana"/>
              <a:sym typeface="Lusitana"/>
            </a:endParaRPr>
          </a:p>
        </p:txBody>
      </p:sp>
      <p:pic>
        <p:nvPicPr>
          <p:cNvPr id="243" name="Google Shape;243;p6"/>
          <p:cNvPicPr preferRelativeResize="0"/>
          <p:nvPr/>
        </p:nvPicPr>
        <p:blipFill>
          <a:blip r:embed="rId3">
            <a:alphaModFix/>
          </a:blip>
          <a:stretch>
            <a:fillRect/>
          </a:stretch>
        </p:blipFill>
        <p:spPr>
          <a:xfrm>
            <a:off x="2066925" y="2139151"/>
            <a:ext cx="8058150" cy="372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neVTI">
  <a:themeElements>
    <a:clrScheme name="Pine">
      <a:dk1>
        <a:srgbClr val="000000"/>
      </a:dk1>
      <a:lt1>
        <a:srgbClr val="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2023-11-23T03:09:30Z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